
<file path=[Content_Types].xml><?xml version="1.0" encoding="utf-8"?>
<Types xmlns="http://schemas.openxmlformats.org/package/2006/content-types">
  <Default Extension="jpeg" ContentType="image/jpeg"/>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7"/>
  </p:notesMasterIdLst>
  <p:handoutMasterIdLst>
    <p:handoutMasterId r:id="rId103"/>
  </p:handoutMasterIdLst>
  <p:sldIdLst>
    <p:sldId id="1336" r:id="rId4"/>
    <p:sldId id="1236" r:id="rId5"/>
    <p:sldId id="1044" r:id="rId6"/>
    <p:sldId id="699" r:id="rId8"/>
    <p:sldId id="678" r:id="rId9"/>
    <p:sldId id="1191" r:id="rId10"/>
    <p:sldId id="1193" r:id="rId11"/>
    <p:sldId id="1194" r:id="rId12"/>
    <p:sldId id="856" r:id="rId13"/>
    <p:sldId id="1195" r:id="rId14"/>
    <p:sldId id="1199" r:id="rId15"/>
    <p:sldId id="1200" r:id="rId16"/>
    <p:sldId id="1196" r:id="rId17"/>
    <p:sldId id="1197" r:id="rId18"/>
    <p:sldId id="1198" r:id="rId19"/>
    <p:sldId id="1201" r:id="rId20"/>
    <p:sldId id="794" r:id="rId21"/>
    <p:sldId id="1110" r:id="rId22"/>
    <p:sldId id="1027" r:id="rId23"/>
    <p:sldId id="1111" r:id="rId24"/>
    <p:sldId id="675" r:id="rId25"/>
    <p:sldId id="1005" r:id="rId26"/>
    <p:sldId id="1202" r:id="rId27"/>
    <p:sldId id="1203" r:id="rId28"/>
    <p:sldId id="1204" r:id="rId29"/>
    <p:sldId id="1008" r:id="rId30"/>
    <p:sldId id="1135" r:id="rId31"/>
    <p:sldId id="1055" r:id="rId32"/>
    <p:sldId id="1206" r:id="rId33"/>
    <p:sldId id="1207" r:id="rId34"/>
    <p:sldId id="1035" r:id="rId35"/>
    <p:sldId id="1136" r:id="rId36"/>
    <p:sldId id="1208" r:id="rId37"/>
    <p:sldId id="1209" r:id="rId38"/>
    <p:sldId id="1210" r:id="rId39"/>
    <p:sldId id="1211" r:id="rId40"/>
    <p:sldId id="1212" r:id="rId41"/>
    <p:sldId id="1213" r:id="rId42"/>
    <p:sldId id="1058" r:id="rId43"/>
    <p:sldId id="1059" r:id="rId44"/>
    <p:sldId id="1060" r:id="rId45"/>
    <p:sldId id="1061" r:id="rId46"/>
    <p:sldId id="1137" r:id="rId47"/>
    <p:sldId id="1345" r:id="rId48"/>
    <p:sldId id="1214" r:id="rId49"/>
    <p:sldId id="1215" r:id="rId50"/>
    <p:sldId id="1339" r:id="rId51"/>
    <p:sldId id="1340" r:id="rId52"/>
    <p:sldId id="1341" r:id="rId53"/>
    <p:sldId id="1342" r:id="rId54"/>
    <p:sldId id="1343" r:id="rId55"/>
    <p:sldId id="1063" r:id="rId56"/>
    <p:sldId id="1064" r:id="rId57"/>
    <p:sldId id="1065" r:id="rId58"/>
    <p:sldId id="1066" r:id="rId59"/>
    <p:sldId id="1144" r:id="rId60"/>
    <p:sldId id="1145" r:id="rId61"/>
    <p:sldId id="1146" r:id="rId62"/>
    <p:sldId id="1216" r:id="rId63"/>
    <p:sldId id="1217" r:id="rId64"/>
    <p:sldId id="1218" r:id="rId65"/>
    <p:sldId id="1082" r:id="rId66"/>
    <p:sldId id="1219" r:id="rId67"/>
    <p:sldId id="1074" r:id="rId68"/>
    <p:sldId id="1220" r:id="rId69"/>
    <p:sldId id="1149" r:id="rId70"/>
    <p:sldId id="1221" r:id="rId71"/>
    <p:sldId id="1076" r:id="rId72"/>
    <p:sldId id="1222" r:id="rId73"/>
    <p:sldId id="1151" r:id="rId74"/>
    <p:sldId id="1350" r:id="rId75"/>
    <p:sldId id="1351" r:id="rId76"/>
    <p:sldId id="1152" r:id="rId77"/>
    <p:sldId id="1153" r:id="rId78"/>
    <p:sldId id="1223" r:id="rId79"/>
    <p:sldId id="1158" r:id="rId80"/>
    <p:sldId id="1224" r:id="rId81"/>
    <p:sldId id="1160" r:id="rId82"/>
    <p:sldId id="1159" r:id="rId83"/>
    <p:sldId id="1162" r:id="rId84"/>
    <p:sldId id="1226" r:id="rId85"/>
    <p:sldId id="1227" r:id="rId86"/>
    <p:sldId id="1163" r:id="rId87"/>
    <p:sldId id="1228" r:id="rId88"/>
    <p:sldId id="1164" r:id="rId89"/>
    <p:sldId id="1229" r:id="rId90"/>
    <p:sldId id="1084" r:id="rId91"/>
    <p:sldId id="1232" r:id="rId92"/>
    <p:sldId id="1181" r:id="rId93"/>
    <p:sldId id="1182" r:id="rId94"/>
    <p:sldId id="1088" r:id="rId95"/>
    <p:sldId id="1185" r:id="rId96"/>
    <p:sldId id="1089" r:id="rId97"/>
    <p:sldId id="1186" r:id="rId98"/>
    <p:sldId id="1187" r:id="rId99"/>
    <p:sldId id="1235" r:id="rId100"/>
    <p:sldId id="1233" r:id="rId101"/>
    <p:sldId id="1248" r:id="rId102"/>
  </p:sldIdLst>
  <p:sldSz cx="12190730" cy="6859905"/>
  <p:notesSz cx="9144000" cy="6858000"/>
  <p:defaultTextStyle>
    <a:defPPr>
      <a:defRPr lang="zh-CN"/>
    </a:defPPr>
    <a:lvl1pPr marL="0" lvl="0" indent="0" algn="l" defTabSz="121793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1pPr>
    <a:lvl2pPr marL="609600" lvl="1" indent="-152400" algn="l" defTabSz="121793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1219200" lvl="2" indent="-304800" algn="l" defTabSz="121793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828800" lvl="3" indent="-457200" algn="l" defTabSz="121793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2438400" lvl="4" indent="-609600" algn="l" defTabSz="121793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609600" algn="l" defTabSz="121793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609600" algn="l" defTabSz="121793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609600" algn="l" defTabSz="121793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609600" algn="l" defTabSz="121793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0DA3"/>
    <a:srgbClr val="0000FF"/>
    <a:srgbClr val="00CCFF"/>
    <a:srgbClr val="FF9900"/>
    <a:srgbClr val="F3EFE5"/>
    <a:srgbClr val="0000CC"/>
    <a:srgbClr val="9BBD59"/>
    <a:srgbClr val="7BC1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55"/>
    <p:restoredTop sz="95673"/>
  </p:normalViewPr>
  <p:slideViewPr>
    <p:cSldViewPr showGuides="1">
      <p:cViewPr varScale="1">
        <p:scale>
          <a:sx n="64" d="100"/>
          <a:sy n="64" d="100"/>
        </p:scale>
        <p:origin x="-954" y="-102"/>
      </p:cViewPr>
      <p:guideLst>
        <p:guide orient="horz" pos="2169"/>
        <p:guide pos="3859"/>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notesMaster" Target="notesMasters/notesMaster1.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6" Type="http://schemas.openxmlformats.org/officeDocument/2006/relationships/tableStyles" Target="tableStyles.xml"/><Relationship Id="rId105" Type="http://schemas.openxmlformats.org/officeDocument/2006/relationships/viewProps" Target="viewProps.xml"/><Relationship Id="rId104" Type="http://schemas.openxmlformats.org/officeDocument/2006/relationships/presProps" Target="presProps.xml"/><Relationship Id="rId103" Type="http://schemas.openxmlformats.org/officeDocument/2006/relationships/handoutMaster" Target="handoutMasters/handoutMaster1.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defTabSz="1218565" fontAlgn="auto">
              <a:spcBef>
                <a:spcPts val="0"/>
              </a:spcBef>
              <a:spcAft>
                <a:spcPts val="0"/>
              </a:spcAft>
              <a:defRPr sz="1600">
                <a:latin typeface="+mn-lt"/>
                <a:ea typeface="+mn-ea"/>
              </a:defRPr>
            </a:lvl1p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sz="quarter" idx="1"/>
          </p:nvPr>
        </p:nvSpPr>
        <p:spPr>
          <a:xfrm>
            <a:off x="5179483" y="0"/>
            <a:ext cx="3962400" cy="342900"/>
          </a:xfrm>
          <a:prstGeom prst="rect">
            <a:avLst/>
          </a:prstGeom>
        </p:spPr>
        <p:txBody>
          <a:bodyPr vert="horz" lIns="91440" tIns="45720" rIns="91440" bIns="45720" rtlCol="0"/>
          <a:lstStyle>
            <a:lvl1pPr algn="r" defTabSz="1218565" fontAlgn="auto">
              <a:spcBef>
                <a:spcPts val="0"/>
              </a:spcBef>
              <a:spcAft>
                <a:spcPts val="0"/>
              </a:spcAft>
              <a:defRPr sz="1600">
                <a:latin typeface="+mn-lt"/>
                <a:ea typeface="+mn-ea"/>
              </a:defRPr>
            </a:lvl1pPr>
          </a:lstStyle>
          <a:p>
            <a:pPr marL="0" marR="0" lvl="0" indent="0" algn="r" defTabSz="1218565" rtl="0" eaLnBrk="1" fontAlgn="auto" latinLnBrk="0" hangingPunct="1">
              <a:lnSpc>
                <a:spcPct val="100000"/>
              </a:lnSpc>
              <a:spcBef>
                <a:spcPts val="0"/>
              </a:spcBef>
              <a:spcAft>
                <a:spcPts val="0"/>
              </a:spcAft>
              <a:buClrTx/>
              <a:buSzTx/>
              <a:buFontTx/>
              <a:buNone/>
              <a:defRPr/>
            </a:pPr>
            <a:fld id="{4540E8AC-7B75-4DAA-A6DC-88511F0E3A4E}"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6513909"/>
            <a:ext cx="3962400" cy="342900"/>
          </a:xfrm>
          <a:prstGeom prst="rect">
            <a:avLst/>
          </a:prstGeom>
        </p:spPr>
        <p:txBody>
          <a:bodyPr vert="horz" lIns="91440" tIns="45720" rIns="91440" bIns="45720" rtlCol="0" anchor="b"/>
          <a:lstStyle>
            <a:lvl1pPr algn="l" defTabSz="1218565" fontAlgn="auto">
              <a:spcBef>
                <a:spcPts val="0"/>
              </a:spcBef>
              <a:spcAft>
                <a:spcPts val="0"/>
              </a:spcAft>
              <a:defRPr sz="1600">
                <a:latin typeface="+mn-lt"/>
                <a:ea typeface="+mn-ea"/>
              </a:defRPr>
            </a:lvl1p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5179483" y="6513909"/>
            <a:ext cx="3962400" cy="342900"/>
          </a:xfrm>
          <a:prstGeom prst="rect">
            <a:avLst/>
          </a:prstGeom>
        </p:spPr>
        <p:txBody>
          <a:bodyPr vert="horz"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defTabSz="1218565" fontAlgn="auto">
              <a:spcBef>
                <a:spcPts val="0"/>
              </a:spcBef>
              <a:spcAft>
                <a:spcPts val="0"/>
              </a:spcAft>
              <a:defRPr sz="1200">
                <a:latin typeface="+mn-lt"/>
                <a:ea typeface="+mn-ea"/>
              </a:defRPr>
            </a:lvl1p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5179483" y="0"/>
            <a:ext cx="3962400" cy="342900"/>
          </a:xfrm>
          <a:prstGeom prst="rect">
            <a:avLst/>
          </a:prstGeom>
        </p:spPr>
        <p:txBody>
          <a:bodyPr vert="horz" lIns="91440" tIns="45720" rIns="91440" bIns="45720" rtlCol="0"/>
          <a:lstStyle>
            <a:lvl1pPr algn="r" defTabSz="1218565" fontAlgn="auto">
              <a:spcBef>
                <a:spcPts val="0"/>
              </a:spcBef>
              <a:spcAft>
                <a:spcPts val="0"/>
              </a:spcAft>
              <a:defRPr sz="1200">
                <a:latin typeface="+mn-lt"/>
                <a:ea typeface="+mn-ea"/>
              </a:defRPr>
            </a:lvl1pPr>
          </a:lstStyle>
          <a:p>
            <a:pPr marL="0" marR="0" lvl="0" indent="0" algn="r" defTabSz="1218565" rtl="0" eaLnBrk="1" fontAlgn="auto" latinLnBrk="0" hangingPunct="1">
              <a:lnSpc>
                <a:spcPct val="100000"/>
              </a:lnSpc>
              <a:spcBef>
                <a:spcPts val="0"/>
              </a:spcBef>
              <a:spcAft>
                <a:spcPts val="0"/>
              </a:spcAft>
              <a:buClrTx/>
              <a:buSzTx/>
              <a:buFontTx/>
              <a:buNone/>
              <a:defRPr/>
            </a:pPr>
            <a:fld id="{01EED116-80A6-4174-8B06-A37479A2BC9B}"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2287191" y="514350"/>
            <a:ext cx="4569619" cy="2571750"/>
          </a:xfrm>
          <a:prstGeom prst="rect">
            <a:avLst/>
          </a:prstGeom>
          <a:noFill/>
          <a:ln w="12700">
            <a:solidFill>
              <a:prstClr val="black"/>
            </a:solidFill>
          </a:ln>
        </p:spPr>
        <p:txBody>
          <a:bodyPr vert="horz" lIns="91440" tIns="45720" rIns="91440" bIns="45720" rtlCol="0" anchor="ctr"/>
          <a:lstStyle/>
          <a:p>
            <a:pPr marL="0" marR="0" lvl="0" indent="0" algn="l" defTabSz="1217930" rtl="0" eaLnBrk="0" fontAlgn="base" latinLnBrk="0" hangingPunct="0">
              <a:lnSpc>
                <a:spcPct val="100000"/>
              </a:lnSpc>
              <a:spcBef>
                <a:spcPct val="3000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marL="0" marR="0" lvl="0" indent="0" algn="l" defTabSz="121793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600" b="0" i="0" u="none" strike="noStrike" kern="1200" cap="none" spc="0" normalizeH="0" baseline="0" noProof="0" smtClean="0">
              <a:ln>
                <a:noFill/>
              </a:ln>
              <a:solidFill>
                <a:schemeClr val="tx1"/>
              </a:solidFill>
              <a:effectLst/>
              <a:uLnTx/>
              <a:uFillTx/>
              <a:latin typeface="+mn-lt"/>
              <a:ea typeface="+mn-ea"/>
              <a:cs typeface="+mn-cs"/>
            </a:endParaRPr>
          </a:p>
          <a:p>
            <a:pPr marL="609600" marR="0" lvl="1" indent="0" algn="l" defTabSz="121793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600" b="0" i="0" u="none" strike="noStrike" kern="1200" cap="none" spc="0" normalizeH="0" baseline="0" noProof="0" smtClean="0">
              <a:ln>
                <a:noFill/>
              </a:ln>
              <a:solidFill>
                <a:schemeClr val="tx1"/>
              </a:solidFill>
              <a:effectLst/>
              <a:uLnTx/>
              <a:uFillTx/>
              <a:latin typeface="+mn-lt"/>
              <a:ea typeface="+mn-ea"/>
              <a:cs typeface="+mn-cs"/>
            </a:endParaRPr>
          </a:p>
          <a:p>
            <a:pPr marL="1219200" marR="0" lvl="2" indent="0" algn="l" defTabSz="121793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600" b="0" i="0" u="none" strike="noStrike" kern="1200" cap="none" spc="0" normalizeH="0" baseline="0" noProof="0" smtClean="0">
              <a:ln>
                <a:noFill/>
              </a:ln>
              <a:solidFill>
                <a:schemeClr val="tx1"/>
              </a:solidFill>
              <a:effectLst/>
              <a:uLnTx/>
              <a:uFillTx/>
              <a:latin typeface="+mn-lt"/>
              <a:ea typeface="+mn-ea"/>
              <a:cs typeface="+mn-cs"/>
            </a:endParaRPr>
          </a:p>
          <a:p>
            <a:pPr marL="1828800" marR="0" lvl="3" indent="0" algn="l" defTabSz="121793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600" b="0" i="0" u="none" strike="noStrike" kern="1200" cap="none" spc="0" normalizeH="0" baseline="0" noProof="0" smtClean="0">
              <a:ln>
                <a:noFill/>
              </a:ln>
              <a:solidFill>
                <a:schemeClr val="tx1"/>
              </a:solidFill>
              <a:effectLst/>
              <a:uLnTx/>
              <a:uFillTx/>
              <a:latin typeface="+mn-lt"/>
              <a:ea typeface="+mn-ea"/>
              <a:cs typeface="+mn-cs"/>
            </a:endParaRPr>
          </a:p>
          <a:p>
            <a:pPr marL="2438400" marR="0" lvl="4" indent="0" algn="l" defTabSz="1217930" rtl="0" eaLnBrk="0" fontAlgn="base" latinLnBrk="0" hangingPunct="0">
              <a:lnSpc>
                <a:spcPct val="100000"/>
              </a:lnSpc>
              <a:spcBef>
                <a:spcPct val="30000"/>
              </a:spcBef>
              <a:spcAft>
                <a:spcPct val="0"/>
              </a:spcAft>
              <a:buClrTx/>
              <a:buSzTx/>
              <a:buFontTx/>
              <a:buNone/>
              <a:defRPr/>
            </a:pPr>
            <a:r>
              <a:rPr kumimoji="0" lang="zh-CN" altLang="en-US" sz="16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6513909"/>
            <a:ext cx="3962400" cy="342900"/>
          </a:xfrm>
          <a:prstGeom prst="rect">
            <a:avLst/>
          </a:prstGeom>
        </p:spPr>
        <p:txBody>
          <a:bodyPr vert="horz" lIns="91440" tIns="45720" rIns="91440" bIns="45720" rtlCol="0" anchor="b"/>
          <a:lstStyle>
            <a:lvl1pPr algn="l" defTabSz="1218565" fontAlgn="auto">
              <a:spcBef>
                <a:spcPts val="0"/>
              </a:spcBef>
              <a:spcAft>
                <a:spcPts val="0"/>
              </a:spcAft>
              <a:defRPr sz="1200">
                <a:latin typeface="+mn-lt"/>
                <a:ea typeface="+mn-ea"/>
              </a:defRPr>
            </a:lvl1pP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5179483" y="6513909"/>
            <a:ext cx="3962400" cy="342900"/>
          </a:xfrm>
          <a:prstGeom prst="rect">
            <a:avLst/>
          </a:prstGeom>
        </p:spPr>
        <p:txBody>
          <a:bodyPr vert="horz"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defTabSz="1217930" rtl="0" eaLnBrk="0" fontAlgn="base" hangingPunct="0">
      <a:spcBef>
        <a:spcPct val="30000"/>
      </a:spcBef>
      <a:spcAft>
        <a:spcPct val="0"/>
      </a:spcAft>
      <a:defRPr sz="1600" kern="1200">
        <a:solidFill>
          <a:schemeClr val="tx1"/>
        </a:solidFill>
        <a:latin typeface="+mn-lt"/>
        <a:ea typeface="+mn-ea"/>
        <a:cs typeface="+mn-cs"/>
      </a:defRPr>
    </a:lvl1pPr>
    <a:lvl2pPr marL="609600" algn="l" defTabSz="1217930" rtl="0" eaLnBrk="0" fontAlgn="base" hangingPunct="0">
      <a:spcBef>
        <a:spcPct val="30000"/>
      </a:spcBef>
      <a:spcAft>
        <a:spcPct val="0"/>
      </a:spcAft>
      <a:defRPr sz="1600" kern="1200">
        <a:solidFill>
          <a:schemeClr val="tx1"/>
        </a:solidFill>
        <a:latin typeface="+mn-lt"/>
        <a:ea typeface="+mn-ea"/>
        <a:cs typeface="+mn-cs"/>
      </a:defRPr>
    </a:lvl2pPr>
    <a:lvl3pPr marL="1219200" algn="l" defTabSz="1217930" rtl="0" eaLnBrk="0" fontAlgn="base" hangingPunct="0">
      <a:spcBef>
        <a:spcPct val="30000"/>
      </a:spcBef>
      <a:spcAft>
        <a:spcPct val="0"/>
      </a:spcAft>
      <a:defRPr sz="1600" kern="1200">
        <a:solidFill>
          <a:schemeClr val="tx1"/>
        </a:solidFill>
        <a:latin typeface="+mn-lt"/>
        <a:ea typeface="+mn-ea"/>
        <a:cs typeface="+mn-cs"/>
      </a:defRPr>
    </a:lvl3pPr>
    <a:lvl4pPr marL="1828800" algn="l" defTabSz="1217930" rtl="0" eaLnBrk="0" fontAlgn="base" hangingPunct="0">
      <a:spcBef>
        <a:spcPct val="30000"/>
      </a:spcBef>
      <a:spcAft>
        <a:spcPct val="0"/>
      </a:spcAft>
      <a:defRPr sz="1600" kern="1200">
        <a:solidFill>
          <a:schemeClr val="tx1"/>
        </a:solidFill>
        <a:latin typeface="+mn-lt"/>
        <a:ea typeface="+mn-ea"/>
        <a:cs typeface="+mn-cs"/>
      </a:defRPr>
    </a:lvl4pPr>
    <a:lvl5pPr marL="2438400" algn="l" defTabSz="1217930" rtl="0" eaLnBrk="0" fontAlgn="base" hangingPunct="0">
      <a:spcBef>
        <a:spcPct val="30000"/>
      </a:spcBef>
      <a:spcAft>
        <a:spcPct val="0"/>
      </a:spcAft>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幻灯片图像占位符 1"/>
          <p:cNvSpPr>
            <a:spLocks noGrp="1" noRot="1" noChangeAspect="1" noTextEdit="1"/>
          </p:cNvSpPr>
          <p:nvPr>
            <p:ph type="sldImg"/>
          </p:nvPr>
        </p:nvSpPr>
        <p:spPr>
          <a:ln>
            <a:solidFill>
              <a:srgbClr val="000000">
                <a:alpha val="100000"/>
              </a:srgbClr>
            </a:solidFill>
            <a:miter lim="800000"/>
          </a:ln>
        </p:spPr>
      </p:sp>
      <p:sp>
        <p:nvSpPr>
          <p:cNvPr id="119811"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幻灯片图像占位符 1"/>
          <p:cNvSpPr>
            <a:spLocks noGrp="1" noRot="1" noChangeAspect="1" noTextEdit="1"/>
          </p:cNvSpPr>
          <p:nvPr>
            <p:ph type="sldImg"/>
          </p:nvPr>
        </p:nvSpPr>
        <p:spPr>
          <a:ln>
            <a:solidFill>
              <a:srgbClr val="000000">
                <a:alpha val="100000"/>
              </a:srgbClr>
            </a:solidFill>
            <a:miter lim="800000"/>
          </a:ln>
        </p:spPr>
      </p:sp>
      <p:sp>
        <p:nvSpPr>
          <p:cNvPr id="129027"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幻灯片图像占位符 1"/>
          <p:cNvSpPr>
            <a:spLocks noGrp="1" noRot="1" noChangeAspect="1" noTextEdit="1"/>
          </p:cNvSpPr>
          <p:nvPr>
            <p:ph type="sldImg"/>
          </p:nvPr>
        </p:nvSpPr>
        <p:spPr>
          <a:ln>
            <a:solidFill>
              <a:srgbClr val="000000">
                <a:alpha val="100000"/>
              </a:srgbClr>
            </a:solidFill>
            <a:miter lim="800000"/>
          </a:ln>
        </p:spPr>
      </p:sp>
      <p:sp>
        <p:nvSpPr>
          <p:cNvPr id="130051"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a:t>
            </a:r>
            <a:r>
              <a:rPr lang="zh-CN" altLang="en-US" dirty="0"/>
              <a:t>来</a:t>
            </a:r>
            <a:r>
              <a:rPr lang="en-US" altLang="zh-CN" dirty="0"/>
              <a:t>&amp;</a:t>
            </a:r>
            <a:r>
              <a:rPr lang="zh-CN" altLang="en-US" dirty="0"/>
              <a:t>源：</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幻灯片图像占位符 1"/>
          <p:cNvSpPr>
            <a:spLocks noGrp="1" noRot="1" noChangeAspect="1" noTextEdit="1"/>
          </p:cNvSpPr>
          <p:nvPr>
            <p:ph type="sldImg"/>
          </p:nvPr>
        </p:nvSpPr>
        <p:spPr>
          <a:ln>
            <a:solidFill>
              <a:srgbClr val="000000">
                <a:alpha val="100000"/>
              </a:srgbClr>
            </a:solidFill>
            <a:miter lim="800000"/>
          </a:ln>
        </p:spPr>
      </p:sp>
      <p:sp>
        <p:nvSpPr>
          <p:cNvPr id="131075"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幻灯片图像占位符 1"/>
          <p:cNvSpPr>
            <a:spLocks noGrp="1" noRot="1" noChangeAspect="1" noTextEdit="1"/>
          </p:cNvSpPr>
          <p:nvPr>
            <p:ph type="sldImg"/>
          </p:nvPr>
        </p:nvSpPr>
        <p:spPr>
          <a:ln>
            <a:solidFill>
              <a:srgbClr val="000000">
                <a:alpha val="100000"/>
              </a:srgbClr>
            </a:solidFill>
            <a:miter lim="800000"/>
          </a:ln>
        </p:spPr>
      </p:sp>
      <p:sp>
        <p:nvSpPr>
          <p:cNvPr id="132099"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幻灯片图像占位符 1"/>
          <p:cNvSpPr>
            <a:spLocks noGrp="1" noRot="1" noChangeAspect="1" noTextEdit="1"/>
          </p:cNvSpPr>
          <p:nvPr>
            <p:ph type="sldImg"/>
          </p:nvPr>
        </p:nvSpPr>
        <p:spPr>
          <a:ln>
            <a:solidFill>
              <a:srgbClr val="000000">
                <a:alpha val="100000"/>
              </a:srgbClr>
            </a:solidFill>
            <a:miter lim="800000"/>
          </a:ln>
        </p:spPr>
      </p:sp>
      <p:sp>
        <p:nvSpPr>
          <p:cNvPr id="133123"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幻灯片图像占位符 1"/>
          <p:cNvSpPr>
            <a:spLocks noGrp="1" noRot="1" noChangeAspect="1" noTextEdit="1"/>
          </p:cNvSpPr>
          <p:nvPr>
            <p:ph type="sldImg"/>
          </p:nvPr>
        </p:nvSpPr>
        <p:spPr>
          <a:ln>
            <a:solidFill>
              <a:srgbClr val="000000">
                <a:alpha val="100000"/>
              </a:srgbClr>
            </a:solidFill>
            <a:miter lim="800000"/>
          </a:ln>
        </p:spPr>
      </p:sp>
      <p:sp>
        <p:nvSpPr>
          <p:cNvPr id="134147"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幻灯片图像占位符 1"/>
          <p:cNvSpPr>
            <a:spLocks noGrp="1" noRot="1" noChangeAspect="1" noTextEdit="1"/>
          </p:cNvSpPr>
          <p:nvPr>
            <p:ph type="sldImg"/>
          </p:nvPr>
        </p:nvSpPr>
        <p:spPr>
          <a:ln>
            <a:solidFill>
              <a:srgbClr val="000000">
                <a:alpha val="100000"/>
              </a:srgbClr>
            </a:solidFill>
            <a:miter lim="800000"/>
          </a:ln>
        </p:spPr>
      </p:sp>
      <p:sp>
        <p:nvSpPr>
          <p:cNvPr id="135171"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 </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幻灯片图像占位符 1"/>
          <p:cNvSpPr>
            <a:spLocks noGrp="1" noRot="1" noChangeAspect="1" noTextEdit="1"/>
          </p:cNvSpPr>
          <p:nvPr>
            <p:ph type="sldImg"/>
          </p:nvPr>
        </p:nvSpPr>
        <p:spPr>
          <a:ln>
            <a:solidFill>
              <a:srgbClr val="000000">
                <a:alpha val="100000"/>
              </a:srgbClr>
            </a:solidFill>
            <a:miter lim="800000"/>
          </a:ln>
        </p:spPr>
      </p:sp>
      <p:sp>
        <p:nvSpPr>
          <p:cNvPr id="136195"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幻灯片图像占位符 1"/>
          <p:cNvSpPr>
            <a:spLocks noGrp="1" noRot="1" noChangeAspect="1" noTextEdit="1"/>
          </p:cNvSpPr>
          <p:nvPr>
            <p:ph type="sldImg"/>
          </p:nvPr>
        </p:nvSpPr>
        <p:spPr>
          <a:ln>
            <a:solidFill>
              <a:srgbClr val="000000">
                <a:alpha val="100000"/>
              </a:srgbClr>
            </a:solidFill>
            <a:miter lim="800000"/>
          </a:ln>
        </p:spPr>
      </p:sp>
      <p:sp>
        <p:nvSpPr>
          <p:cNvPr id="137219"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a:t>
            </a:r>
            <a:r>
              <a:rPr lang="zh-CN" altLang="en-US" dirty="0"/>
              <a:t>来</a:t>
            </a:r>
            <a:r>
              <a:rPr lang="en-US" altLang="zh-CN" dirty="0"/>
              <a:t>&amp;</a:t>
            </a:r>
            <a:r>
              <a:rPr lang="zh-CN" altLang="en-US" dirty="0"/>
              <a:t>源：</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幻灯片图像占位符 1"/>
          <p:cNvSpPr>
            <a:spLocks noGrp="1" noRot="1" noChangeAspect="1" noTextEdit="1"/>
          </p:cNvSpPr>
          <p:nvPr>
            <p:ph type="sldImg"/>
          </p:nvPr>
        </p:nvSpPr>
        <p:spPr>
          <a:ln>
            <a:solidFill>
              <a:srgbClr val="000000">
                <a:alpha val="100000"/>
              </a:srgbClr>
            </a:solidFill>
            <a:miter lim="800000"/>
          </a:ln>
        </p:spPr>
      </p:sp>
      <p:sp>
        <p:nvSpPr>
          <p:cNvPr id="138243"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幻灯片图像占位符 1"/>
          <p:cNvSpPr>
            <a:spLocks noGrp="1" noRot="1" noChangeAspect="1" noTextEdit="1"/>
          </p:cNvSpPr>
          <p:nvPr>
            <p:ph type="sldImg"/>
          </p:nvPr>
        </p:nvSpPr>
        <p:spPr>
          <a:ln>
            <a:solidFill>
              <a:srgbClr val="000000">
                <a:alpha val="100000"/>
              </a:srgbClr>
            </a:solidFill>
            <a:miter lim="800000"/>
          </a:ln>
        </p:spPr>
      </p:sp>
      <p:sp>
        <p:nvSpPr>
          <p:cNvPr id="120835"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 </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幻灯片图像占位符 1"/>
          <p:cNvSpPr>
            <a:spLocks noGrp="1" noRot="1" noChangeAspect="1" noTextEdit="1"/>
          </p:cNvSpPr>
          <p:nvPr>
            <p:ph type="sldImg"/>
          </p:nvPr>
        </p:nvSpPr>
        <p:spPr>
          <a:ln>
            <a:solidFill>
              <a:srgbClr val="000000">
                <a:alpha val="100000"/>
              </a:srgbClr>
            </a:solidFill>
            <a:miter lim="800000"/>
          </a:ln>
        </p:spPr>
      </p:sp>
      <p:sp>
        <p:nvSpPr>
          <p:cNvPr id="139267"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幻灯片图像占位符 1"/>
          <p:cNvSpPr>
            <a:spLocks noGrp="1" noRot="1" noChangeAspect="1" noTextEdit="1"/>
          </p:cNvSpPr>
          <p:nvPr>
            <p:ph type="sldImg"/>
          </p:nvPr>
        </p:nvSpPr>
        <p:spPr>
          <a:ln>
            <a:solidFill>
              <a:srgbClr val="000000">
                <a:alpha val="100000"/>
              </a:srgbClr>
            </a:solidFill>
            <a:miter lim="800000"/>
          </a:ln>
        </p:spPr>
      </p:sp>
      <p:sp>
        <p:nvSpPr>
          <p:cNvPr id="140291"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幻灯片图像占位符 1"/>
          <p:cNvSpPr>
            <a:spLocks noGrp="1" noRot="1" noChangeAspect="1" noTextEdit="1"/>
          </p:cNvSpPr>
          <p:nvPr>
            <p:ph type="sldImg"/>
          </p:nvPr>
        </p:nvSpPr>
        <p:spPr>
          <a:ln>
            <a:solidFill>
              <a:srgbClr val="000000">
                <a:alpha val="100000"/>
              </a:srgbClr>
            </a:solidFill>
            <a:miter lim="800000"/>
          </a:ln>
        </p:spPr>
      </p:sp>
      <p:sp>
        <p:nvSpPr>
          <p:cNvPr id="141315"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幻灯片图像占位符 1"/>
          <p:cNvSpPr>
            <a:spLocks noGrp="1" noRot="1" noChangeAspect="1" noTextEdit="1"/>
          </p:cNvSpPr>
          <p:nvPr>
            <p:ph type="sldImg"/>
          </p:nvPr>
        </p:nvSpPr>
        <p:spPr>
          <a:ln>
            <a:solidFill>
              <a:srgbClr val="000000">
                <a:alpha val="100000"/>
              </a:srgbClr>
            </a:solidFill>
            <a:miter lim="800000"/>
          </a:ln>
        </p:spPr>
      </p:sp>
      <p:sp>
        <p:nvSpPr>
          <p:cNvPr id="142339"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a:t>
            </a:r>
            <a:r>
              <a:rPr lang="zh-CN" altLang="en-US" dirty="0"/>
              <a:t>来</a:t>
            </a:r>
            <a:r>
              <a:rPr lang="en-US" altLang="zh-CN" dirty="0"/>
              <a:t>&amp;</a:t>
            </a:r>
            <a:r>
              <a:rPr lang="zh-CN" altLang="en-US" dirty="0"/>
              <a:t>源：</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幻灯片图像占位符 1"/>
          <p:cNvSpPr>
            <a:spLocks noGrp="1" noRot="1" noChangeAspect="1" noTextEdit="1"/>
          </p:cNvSpPr>
          <p:nvPr>
            <p:ph type="sldImg"/>
          </p:nvPr>
        </p:nvSpPr>
        <p:spPr>
          <a:ln>
            <a:solidFill>
              <a:srgbClr val="000000">
                <a:alpha val="100000"/>
              </a:srgbClr>
            </a:solidFill>
            <a:miter lim="800000"/>
          </a:ln>
        </p:spPr>
      </p:sp>
      <p:sp>
        <p:nvSpPr>
          <p:cNvPr id="143363"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幻灯片图像占位符 1"/>
          <p:cNvSpPr>
            <a:spLocks noGrp="1" noRot="1" noChangeAspect="1" noTextEdit="1"/>
          </p:cNvSpPr>
          <p:nvPr>
            <p:ph type="sldImg"/>
          </p:nvPr>
        </p:nvSpPr>
        <p:spPr>
          <a:ln>
            <a:solidFill>
              <a:srgbClr val="000000">
                <a:alpha val="100000"/>
              </a:srgbClr>
            </a:solidFill>
            <a:miter lim="800000"/>
          </a:ln>
        </p:spPr>
      </p:sp>
      <p:sp>
        <p:nvSpPr>
          <p:cNvPr id="144387"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幻灯片图像占位符 1"/>
          <p:cNvSpPr>
            <a:spLocks noGrp="1" noRot="1" noChangeAspect="1" noTextEdit="1"/>
          </p:cNvSpPr>
          <p:nvPr>
            <p:ph type="sldImg"/>
          </p:nvPr>
        </p:nvSpPr>
        <p:spPr>
          <a:ln>
            <a:solidFill>
              <a:srgbClr val="000000">
                <a:alpha val="100000"/>
              </a:srgbClr>
            </a:solidFill>
            <a:miter lim="800000"/>
          </a:ln>
        </p:spPr>
      </p:sp>
      <p:sp>
        <p:nvSpPr>
          <p:cNvPr id="145411"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幻灯片图像占位符 1"/>
          <p:cNvSpPr>
            <a:spLocks noGrp="1" noRot="1" noChangeAspect="1" noTextEdit="1"/>
          </p:cNvSpPr>
          <p:nvPr>
            <p:ph type="sldImg"/>
          </p:nvPr>
        </p:nvSpPr>
        <p:spPr>
          <a:ln>
            <a:solidFill>
              <a:srgbClr val="000000">
                <a:alpha val="100000"/>
              </a:srgbClr>
            </a:solidFill>
            <a:miter lim="800000"/>
          </a:ln>
        </p:spPr>
      </p:sp>
      <p:sp>
        <p:nvSpPr>
          <p:cNvPr id="146435"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幻灯片图像占位符 1"/>
          <p:cNvSpPr>
            <a:spLocks noGrp="1" noRot="1" noChangeAspect="1" noTextEdit="1"/>
          </p:cNvSpPr>
          <p:nvPr>
            <p:ph type="sldImg"/>
          </p:nvPr>
        </p:nvSpPr>
        <p:spPr>
          <a:ln>
            <a:solidFill>
              <a:srgbClr val="000000">
                <a:alpha val="100000"/>
              </a:srgbClr>
            </a:solidFill>
            <a:miter lim="800000"/>
          </a:ln>
        </p:spPr>
      </p:sp>
      <p:sp>
        <p:nvSpPr>
          <p:cNvPr id="147459"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 </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幻灯片图像占位符 1"/>
          <p:cNvSpPr>
            <a:spLocks noGrp="1" noRot="1" noChangeAspect="1" noTextEdit="1"/>
          </p:cNvSpPr>
          <p:nvPr>
            <p:ph type="sldImg"/>
          </p:nvPr>
        </p:nvSpPr>
        <p:spPr>
          <a:ln>
            <a:solidFill>
              <a:srgbClr val="000000">
                <a:alpha val="100000"/>
              </a:srgbClr>
            </a:solidFill>
            <a:miter lim="800000"/>
          </a:ln>
        </p:spPr>
      </p:sp>
      <p:sp>
        <p:nvSpPr>
          <p:cNvPr id="148483"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幻灯片图像占位符 1"/>
          <p:cNvSpPr>
            <a:spLocks noGrp="1" noRot="1" noChangeAspect="1" noTextEdit="1"/>
          </p:cNvSpPr>
          <p:nvPr>
            <p:ph type="sldImg"/>
          </p:nvPr>
        </p:nvSpPr>
        <p:spPr>
          <a:ln>
            <a:solidFill>
              <a:srgbClr val="000000">
                <a:alpha val="100000"/>
              </a:srgbClr>
            </a:solidFill>
            <a:miter lim="800000"/>
          </a:ln>
        </p:spPr>
      </p:sp>
      <p:sp>
        <p:nvSpPr>
          <p:cNvPr id="121859"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幻灯片图像占位符 1"/>
          <p:cNvSpPr>
            <a:spLocks noGrp="1" noRot="1" noChangeAspect="1" noTextEdit="1"/>
          </p:cNvSpPr>
          <p:nvPr>
            <p:ph type="sldImg"/>
          </p:nvPr>
        </p:nvSpPr>
        <p:spPr>
          <a:ln>
            <a:solidFill>
              <a:srgbClr val="000000">
                <a:alpha val="100000"/>
              </a:srgbClr>
            </a:solidFill>
            <a:miter lim="800000"/>
          </a:ln>
        </p:spPr>
      </p:sp>
      <p:sp>
        <p:nvSpPr>
          <p:cNvPr id="149507"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a:t>
            </a:r>
            <a:r>
              <a:rPr lang="zh-CN" altLang="en-US" dirty="0"/>
              <a:t>来</a:t>
            </a:r>
            <a:r>
              <a:rPr lang="en-US" altLang="zh-CN" dirty="0"/>
              <a:t>&amp;</a:t>
            </a:r>
            <a:r>
              <a:rPr lang="zh-CN" altLang="en-US" dirty="0"/>
              <a:t>源：</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幻灯片图像占位符 1"/>
          <p:cNvSpPr>
            <a:spLocks noGrp="1" noRot="1" noChangeAspect="1" noTextEdit="1"/>
          </p:cNvSpPr>
          <p:nvPr>
            <p:ph type="sldImg"/>
          </p:nvPr>
        </p:nvSpPr>
        <p:spPr>
          <a:ln>
            <a:solidFill>
              <a:srgbClr val="000000">
                <a:alpha val="100000"/>
              </a:srgbClr>
            </a:solidFill>
            <a:miter lim="800000"/>
          </a:ln>
        </p:spPr>
      </p:sp>
      <p:sp>
        <p:nvSpPr>
          <p:cNvPr id="150531"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幻灯片图像占位符 1"/>
          <p:cNvSpPr>
            <a:spLocks noGrp="1" noRot="1" noChangeAspect="1" noTextEdit="1"/>
          </p:cNvSpPr>
          <p:nvPr>
            <p:ph type="sldImg"/>
          </p:nvPr>
        </p:nvSpPr>
        <p:spPr>
          <a:ln>
            <a:solidFill>
              <a:srgbClr val="000000">
                <a:alpha val="100000"/>
              </a:srgbClr>
            </a:solidFill>
            <a:miter lim="800000"/>
          </a:ln>
        </p:spPr>
      </p:sp>
      <p:sp>
        <p:nvSpPr>
          <p:cNvPr id="151555"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幻灯片图像占位符 1"/>
          <p:cNvSpPr>
            <a:spLocks noGrp="1" noRot="1" noChangeAspect="1" noTextEdit="1"/>
          </p:cNvSpPr>
          <p:nvPr>
            <p:ph type="sldImg"/>
          </p:nvPr>
        </p:nvSpPr>
        <p:spPr>
          <a:ln>
            <a:solidFill>
              <a:srgbClr val="000000">
                <a:alpha val="100000"/>
              </a:srgbClr>
            </a:solidFill>
            <a:miter lim="800000"/>
          </a:ln>
        </p:spPr>
      </p:sp>
      <p:sp>
        <p:nvSpPr>
          <p:cNvPr id="152579"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幻灯片图像占位符 1"/>
          <p:cNvSpPr>
            <a:spLocks noGrp="1" noRot="1" noChangeAspect="1" noTextEdit="1"/>
          </p:cNvSpPr>
          <p:nvPr>
            <p:ph type="sldImg"/>
          </p:nvPr>
        </p:nvSpPr>
        <p:spPr>
          <a:ln>
            <a:solidFill>
              <a:srgbClr val="000000">
                <a:alpha val="100000"/>
              </a:srgbClr>
            </a:solidFill>
            <a:miter lim="800000"/>
          </a:ln>
        </p:spPr>
      </p:sp>
      <p:sp>
        <p:nvSpPr>
          <p:cNvPr id="153603"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幻灯片图像占位符 1"/>
          <p:cNvSpPr>
            <a:spLocks noGrp="1" noRot="1" noChangeAspect="1" noTextEdit="1"/>
          </p:cNvSpPr>
          <p:nvPr>
            <p:ph type="sldImg"/>
          </p:nvPr>
        </p:nvSpPr>
        <p:spPr>
          <a:ln>
            <a:solidFill>
              <a:srgbClr val="000000">
                <a:alpha val="100000"/>
              </a:srgbClr>
            </a:solidFill>
            <a:miter lim="800000"/>
          </a:ln>
        </p:spPr>
      </p:sp>
      <p:sp>
        <p:nvSpPr>
          <p:cNvPr id="154627"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幻灯片图像占位符 1"/>
          <p:cNvSpPr>
            <a:spLocks noGrp="1" noRot="1" noChangeAspect="1" noTextEdit="1"/>
          </p:cNvSpPr>
          <p:nvPr>
            <p:ph type="sldImg"/>
          </p:nvPr>
        </p:nvSpPr>
        <p:spPr>
          <a:ln>
            <a:solidFill>
              <a:srgbClr val="000000">
                <a:alpha val="100000"/>
              </a:srgbClr>
            </a:solidFill>
            <a:miter lim="800000"/>
          </a:ln>
        </p:spPr>
      </p:sp>
      <p:sp>
        <p:nvSpPr>
          <p:cNvPr id="155651"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幻灯片图像占位符 1"/>
          <p:cNvSpPr>
            <a:spLocks noGrp="1" noRot="1" noChangeAspect="1" noTextEdit="1"/>
          </p:cNvSpPr>
          <p:nvPr>
            <p:ph type="sldImg"/>
          </p:nvPr>
        </p:nvSpPr>
        <p:spPr>
          <a:ln>
            <a:solidFill>
              <a:srgbClr val="000000">
                <a:alpha val="100000"/>
              </a:srgbClr>
            </a:solidFill>
            <a:miter lim="800000"/>
          </a:ln>
        </p:spPr>
      </p:sp>
      <p:sp>
        <p:nvSpPr>
          <p:cNvPr id="156675"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幻灯片图像占位符 1"/>
          <p:cNvSpPr>
            <a:spLocks noGrp="1" noRot="1" noChangeAspect="1" noTextEdit="1"/>
          </p:cNvSpPr>
          <p:nvPr>
            <p:ph type="sldImg"/>
          </p:nvPr>
        </p:nvSpPr>
        <p:spPr>
          <a:ln>
            <a:solidFill>
              <a:srgbClr val="000000">
                <a:alpha val="100000"/>
              </a:srgbClr>
            </a:solidFill>
            <a:miter lim="800000"/>
          </a:ln>
        </p:spPr>
      </p:sp>
      <p:sp>
        <p:nvSpPr>
          <p:cNvPr id="157699"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 </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幻灯片图像占位符 1"/>
          <p:cNvSpPr>
            <a:spLocks noGrp="1" noRot="1" noChangeAspect="1" noTextEdit="1"/>
          </p:cNvSpPr>
          <p:nvPr>
            <p:ph type="sldImg"/>
          </p:nvPr>
        </p:nvSpPr>
        <p:spPr>
          <a:ln>
            <a:solidFill>
              <a:srgbClr val="000000">
                <a:alpha val="100000"/>
              </a:srgbClr>
            </a:solidFill>
            <a:miter lim="800000"/>
          </a:ln>
        </p:spPr>
      </p:sp>
      <p:sp>
        <p:nvSpPr>
          <p:cNvPr id="158723"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幻灯片图像占位符 1"/>
          <p:cNvSpPr>
            <a:spLocks noGrp="1" noRot="1" noChangeAspect="1" noTextEdit="1"/>
          </p:cNvSpPr>
          <p:nvPr>
            <p:ph type="sldImg"/>
          </p:nvPr>
        </p:nvSpPr>
        <p:spPr>
          <a:ln>
            <a:solidFill>
              <a:srgbClr val="000000">
                <a:alpha val="100000"/>
              </a:srgbClr>
            </a:solidFill>
            <a:miter lim="800000"/>
          </a:ln>
        </p:spPr>
      </p:sp>
      <p:sp>
        <p:nvSpPr>
          <p:cNvPr id="122883"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a:t>
            </a:r>
            <a:r>
              <a:rPr lang="zh-CN" altLang="en-US" dirty="0"/>
              <a:t>来</a:t>
            </a:r>
            <a:r>
              <a:rPr lang="en-US" altLang="zh-CN" dirty="0"/>
              <a:t>&amp;</a:t>
            </a:r>
            <a:r>
              <a:rPr lang="zh-CN" altLang="en-US" dirty="0"/>
              <a:t>源：</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幻灯片图像占位符 1"/>
          <p:cNvSpPr>
            <a:spLocks noGrp="1" noRot="1" noChangeAspect="1" noTextEdit="1"/>
          </p:cNvSpPr>
          <p:nvPr>
            <p:ph type="sldImg"/>
          </p:nvPr>
        </p:nvSpPr>
        <p:spPr>
          <a:ln>
            <a:solidFill>
              <a:srgbClr val="000000">
                <a:alpha val="100000"/>
              </a:srgbClr>
            </a:solidFill>
            <a:miter lim="800000"/>
          </a:ln>
        </p:spPr>
      </p:sp>
      <p:sp>
        <p:nvSpPr>
          <p:cNvPr id="159747"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a:t>
            </a:r>
            <a:r>
              <a:rPr lang="zh-CN" altLang="en-US" dirty="0"/>
              <a:t>来</a:t>
            </a:r>
            <a:r>
              <a:rPr lang="en-US" altLang="zh-CN" dirty="0"/>
              <a:t>&amp;</a:t>
            </a:r>
            <a:r>
              <a:rPr lang="zh-CN" altLang="en-US" dirty="0"/>
              <a:t>源：</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幻灯片图像占位符 1"/>
          <p:cNvSpPr>
            <a:spLocks noGrp="1" noRot="1" noChangeAspect="1" noTextEdit="1"/>
          </p:cNvSpPr>
          <p:nvPr>
            <p:ph type="sldImg"/>
          </p:nvPr>
        </p:nvSpPr>
        <p:spPr>
          <a:ln>
            <a:solidFill>
              <a:srgbClr val="000000">
                <a:alpha val="100000"/>
              </a:srgbClr>
            </a:solidFill>
            <a:miter lim="800000"/>
          </a:ln>
        </p:spPr>
      </p:sp>
      <p:sp>
        <p:nvSpPr>
          <p:cNvPr id="160771"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幻灯片图像占位符 1"/>
          <p:cNvSpPr>
            <a:spLocks noGrp="1" noRot="1" noChangeAspect="1" noTextEdit="1"/>
          </p:cNvSpPr>
          <p:nvPr>
            <p:ph type="sldImg"/>
          </p:nvPr>
        </p:nvSpPr>
        <p:spPr>
          <a:ln>
            <a:solidFill>
              <a:srgbClr val="000000">
                <a:alpha val="100000"/>
              </a:srgbClr>
            </a:solidFill>
            <a:miter lim="800000"/>
          </a:ln>
        </p:spPr>
      </p:sp>
      <p:sp>
        <p:nvSpPr>
          <p:cNvPr id="161795"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幻灯片图像占位符 1"/>
          <p:cNvSpPr>
            <a:spLocks noGrp="1" noRot="1" noChangeAspect="1" noTextEdit="1"/>
          </p:cNvSpPr>
          <p:nvPr>
            <p:ph type="sldImg"/>
          </p:nvPr>
        </p:nvSpPr>
        <p:spPr>
          <a:ln>
            <a:solidFill>
              <a:srgbClr val="000000">
                <a:alpha val="100000"/>
              </a:srgbClr>
            </a:solidFill>
            <a:miter lim="800000"/>
          </a:ln>
        </p:spPr>
      </p:sp>
      <p:sp>
        <p:nvSpPr>
          <p:cNvPr id="162819"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a:t>
            </a:r>
            <a:r>
              <a:rPr lang="zh-CN" altLang="en-US" dirty="0"/>
              <a:t>来</a:t>
            </a:r>
            <a:r>
              <a:rPr lang="en-US" altLang="zh-CN" dirty="0"/>
              <a:t>&amp;</a:t>
            </a:r>
            <a:r>
              <a:rPr lang="zh-CN" altLang="en-US" dirty="0"/>
              <a:t>源：</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幻灯片图像占位符 1"/>
          <p:cNvSpPr>
            <a:spLocks noGrp="1" noRot="1" noChangeAspect="1" noTextEdit="1"/>
          </p:cNvSpPr>
          <p:nvPr>
            <p:ph type="sldImg"/>
          </p:nvPr>
        </p:nvSpPr>
        <p:spPr>
          <a:ln>
            <a:solidFill>
              <a:srgbClr val="000000">
                <a:alpha val="100000"/>
              </a:srgbClr>
            </a:solidFill>
            <a:miter lim="800000"/>
          </a:ln>
        </p:spPr>
      </p:sp>
      <p:sp>
        <p:nvSpPr>
          <p:cNvPr id="163843"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幻灯片图像占位符 1"/>
          <p:cNvSpPr>
            <a:spLocks noGrp="1" noRot="1" noChangeAspect="1" noTextEdit="1"/>
          </p:cNvSpPr>
          <p:nvPr>
            <p:ph type="sldImg"/>
          </p:nvPr>
        </p:nvSpPr>
        <p:spPr>
          <a:ln>
            <a:solidFill>
              <a:srgbClr val="000000">
                <a:alpha val="100000"/>
              </a:srgbClr>
            </a:solidFill>
            <a:miter lim="800000"/>
          </a:ln>
        </p:spPr>
      </p:sp>
      <p:sp>
        <p:nvSpPr>
          <p:cNvPr id="164867"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幻灯片图像占位符 1"/>
          <p:cNvSpPr>
            <a:spLocks noGrp="1" noRot="1" noChangeAspect="1" noTextEdit="1"/>
          </p:cNvSpPr>
          <p:nvPr>
            <p:ph type="sldImg"/>
          </p:nvPr>
        </p:nvSpPr>
        <p:spPr>
          <a:ln>
            <a:solidFill>
              <a:srgbClr val="000000">
                <a:alpha val="100000"/>
              </a:srgbClr>
            </a:solidFill>
            <a:miter lim="800000"/>
          </a:ln>
        </p:spPr>
      </p:sp>
      <p:sp>
        <p:nvSpPr>
          <p:cNvPr id="165891"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幻灯片图像占位符 1"/>
          <p:cNvSpPr>
            <a:spLocks noGrp="1" noRot="1" noChangeAspect="1" noTextEdit="1"/>
          </p:cNvSpPr>
          <p:nvPr>
            <p:ph type="sldImg"/>
          </p:nvPr>
        </p:nvSpPr>
        <p:spPr>
          <a:ln>
            <a:solidFill>
              <a:srgbClr val="000000">
                <a:alpha val="100000"/>
              </a:srgbClr>
            </a:solidFill>
            <a:miter lim="800000"/>
          </a:ln>
        </p:spPr>
      </p:sp>
      <p:sp>
        <p:nvSpPr>
          <p:cNvPr id="166915"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幻灯片图像占位符 1"/>
          <p:cNvSpPr>
            <a:spLocks noGrp="1" noRot="1" noChangeAspect="1" noTextEdit="1"/>
          </p:cNvSpPr>
          <p:nvPr>
            <p:ph type="sldImg"/>
          </p:nvPr>
        </p:nvSpPr>
        <p:spPr>
          <a:ln>
            <a:solidFill>
              <a:srgbClr val="000000">
                <a:alpha val="100000"/>
              </a:srgbClr>
            </a:solidFill>
            <a:miter lim="800000"/>
          </a:ln>
        </p:spPr>
      </p:sp>
      <p:sp>
        <p:nvSpPr>
          <p:cNvPr id="167939"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 </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幻灯片图像占位符 1"/>
          <p:cNvSpPr>
            <a:spLocks noGrp="1" noRot="1" noChangeAspect="1" noTextEdit="1"/>
          </p:cNvSpPr>
          <p:nvPr>
            <p:ph type="sldImg"/>
          </p:nvPr>
        </p:nvSpPr>
        <p:spPr>
          <a:ln>
            <a:solidFill>
              <a:srgbClr val="000000">
                <a:alpha val="100000"/>
              </a:srgbClr>
            </a:solidFill>
            <a:miter lim="800000"/>
          </a:ln>
        </p:spPr>
      </p:sp>
      <p:sp>
        <p:nvSpPr>
          <p:cNvPr id="168963"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幻灯片图像占位符 1"/>
          <p:cNvSpPr>
            <a:spLocks noGrp="1" noRot="1" noChangeAspect="1" noTextEdit="1"/>
          </p:cNvSpPr>
          <p:nvPr>
            <p:ph type="sldImg"/>
          </p:nvPr>
        </p:nvSpPr>
        <p:spPr>
          <a:ln>
            <a:solidFill>
              <a:srgbClr val="000000">
                <a:alpha val="100000"/>
              </a:srgbClr>
            </a:solidFill>
            <a:miter lim="800000"/>
          </a:ln>
        </p:spPr>
      </p:sp>
      <p:sp>
        <p:nvSpPr>
          <p:cNvPr id="123907"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幻灯片图像占位符 1"/>
          <p:cNvSpPr>
            <a:spLocks noGrp="1" noRot="1" noChangeAspect="1" noTextEdit="1"/>
          </p:cNvSpPr>
          <p:nvPr>
            <p:ph type="sldImg"/>
          </p:nvPr>
        </p:nvSpPr>
        <p:spPr>
          <a:ln>
            <a:solidFill>
              <a:srgbClr val="000000">
                <a:alpha val="100000"/>
              </a:srgbClr>
            </a:solidFill>
            <a:miter lim="800000"/>
          </a:ln>
        </p:spPr>
      </p:sp>
      <p:sp>
        <p:nvSpPr>
          <p:cNvPr id="169987"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幻灯片图像占位符 1"/>
          <p:cNvSpPr>
            <a:spLocks noGrp="1" noRot="1" noChangeAspect="1" noTextEdit="1"/>
          </p:cNvSpPr>
          <p:nvPr>
            <p:ph type="sldImg"/>
          </p:nvPr>
        </p:nvSpPr>
        <p:spPr>
          <a:ln>
            <a:solidFill>
              <a:srgbClr val="000000">
                <a:alpha val="100000"/>
              </a:srgbClr>
            </a:solidFill>
            <a:miter lim="800000"/>
          </a:ln>
        </p:spPr>
      </p:sp>
      <p:sp>
        <p:nvSpPr>
          <p:cNvPr id="171011"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a:t>
            </a:r>
            <a:r>
              <a:rPr lang="zh-CN" altLang="en-US" dirty="0"/>
              <a:t>来</a:t>
            </a:r>
            <a:r>
              <a:rPr lang="en-US" altLang="zh-CN" dirty="0"/>
              <a:t>&amp;</a:t>
            </a:r>
            <a:r>
              <a:rPr lang="zh-CN" altLang="en-US" dirty="0"/>
              <a:t>源：</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幻灯片图像占位符 1"/>
          <p:cNvSpPr>
            <a:spLocks noGrp="1" noRot="1" noChangeAspect="1" noTextEdit="1"/>
          </p:cNvSpPr>
          <p:nvPr>
            <p:ph type="sldImg"/>
          </p:nvPr>
        </p:nvSpPr>
        <p:spPr>
          <a:ln>
            <a:solidFill>
              <a:srgbClr val="000000">
                <a:alpha val="100000"/>
              </a:srgbClr>
            </a:solidFill>
            <a:miter lim="800000"/>
          </a:ln>
        </p:spPr>
      </p:sp>
      <p:sp>
        <p:nvSpPr>
          <p:cNvPr id="172035"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 </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幻灯片图像占位符 1"/>
          <p:cNvSpPr>
            <a:spLocks noGrp="1" noRot="1" noChangeAspect="1" noTextEdit="1"/>
          </p:cNvSpPr>
          <p:nvPr>
            <p:ph type="sldImg"/>
          </p:nvPr>
        </p:nvSpPr>
        <p:spPr>
          <a:ln>
            <a:solidFill>
              <a:srgbClr val="000000">
                <a:alpha val="100000"/>
              </a:srgbClr>
            </a:solidFill>
            <a:miter lim="800000"/>
          </a:ln>
        </p:spPr>
      </p:sp>
      <p:sp>
        <p:nvSpPr>
          <p:cNvPr id="173059"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幻灯片图像占位符 1"/>
          <p:cNvSpPr>
            <a:spLocks noGrp="1" noRot="1" noChangeAspect="1" noTextEdit="1"/>
          </p:cNvSpPr>
          <p:nvPr>
            <p:ph type="sldImg"/>
          </p:nvPr>
        </p:nvSpPr>
        <p:spPr>
          <a:ln>
            <a:solidFill>
              <a:srgbClr val="000000">
                <a:alpha val="100000"/>
              </a:srgbClr>
            </a:solidFill>
            <a:miter lim="800000"/>
          </a:ln>
        </p:spPr>
      </p:sp>
      <p:sp>
        <p:nvSpPr>
          <p:cNvPr id="174083"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 </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幻灯片图像占位符 1"/>
          <p:cNvSpPr>
            <a:spLocks noGrp="1" noRot="1" noChangeAspect="1" noTextEdit="1"/>
          </p:cNvSpPr>
          <p:nvPr>
            <p:ph type="sldImg"/>
          </p:nvPr>
        </p:nvSpPr>
        <p:spPr>
          <a:ln>
            <a:solidFill>
              <a:srgbClr val="000000">
                <a:alpha val="100000"/>
              </a:srgbClr>
            </a:solidFill>
            <a:miter lim="800000"/>
          </a:ln>
        </p:spPr>
      </p:sp>
      <p:sp>
        <p:nvSpPr>
          <p:cNvPr id="175107"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幻灯片图像占位符 1"/>
          <p:cNvSpPr>
            <a:spLocks noGrp="1" noRot="1" noChangeAspect="1" noTextEdit="1"/>
          </p:cNvSpPr>
          <p:nvPr>
            <p:ph type="sldImg"/>
          </p:nvPr>
        </p:nvSpPr>
        <p:spPr>
          <a:ln>
            <a:solidFill>
              <a:srgbClr val="000000">
                <a:alpha val="100000"/>
              </a:srgbClr>
            </a:solidFill>
            <a:miter lim="800000"/>
          </a:ln>
        </p:spPr>
      </p:sp>
      <p:sp>
        <p:nvSpPr>
          <p:cNvPr id="176131"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a:t>
            </a:r>
            <a:r>
              <a:rPr lang="zh-CN" altLang="en-US" dirty="0"/>
              <a:t>来</a:t>
            </a:r>
            <a:r>
              <a:rPr lang="en-US" altLang="zh-CN" dirty="0"/>
              <a:t>&amp;</a:t>
            </a:r>
            <a:r>
              <a:rPr lang="zh-CN" altLang="en-US" dirty="0"/>
              <a:t>源：</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幻灯片图像占位符 1"/>
          <p:cNvSpPr>
            <a:spLocks noGrp="1" noRot="1" noChangeAspect="1" noTextEdit="1"/>
          </p:cNvSpPr>
          <p:nvPr>
            <p:ph type="sldImg"/>
          </p:nvPr>
        </p:nvSpPr>
        <p:spPr>
          <a:ln>
            <a:solidFill>
              <a:srgbClr val="000000">
                <a:alpha val="100000"/>
              </a:srgbClr>
            </a:solidFill>
            <a:miter lim="800000"/>
          </a:ln>
        </p:spPr>
      </p:sp>
      <p:sp>
        <p:nvSpPr>
          <p:cNvPr id="177155"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8" name="幻灯片图像占位符 1"/>
          <p:cNvSpPr>
            <a:spLocks noGrp="1" noRot="1" noChangeAspect="1" noTextEdit="1"/>
          </p:cNvSpPr>
          <p:nvPr>
            <p:ph type="sldImg"/>
          </p:nvPr>
        </p:nvSpPr>
        <p:spPr>
          <a:ln>
            <a:solidFill>
              <a:srgbClr val="000000">
                <a:alpha val="100000"/>
              </a:srgbClr>
            </a:solidFill>
            <a:miter lim="800000"/>
          </a:ln>
        </p:spPr>
      </p:sp>
      <p:sp>
        <p:nvSpPr>
          <p:cNvPr id="178179"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幻灯片图像占位符 1"/>
          <p:cNvSpPr>
            <a:spLocks noGrp="1" noRot="1" noChangeAspect="1" noTextEdit="1"/>
          </p:cNvSpPr>
          <p:nvPr>
            <p:ph type="sldImg"/>
          </p:nvPr>
        </p:nvSpPr>
        <p:spPr>
          <a:ln>
            <a:solidFill>
              <a:srgbClr val="000000">
                <a:alpha val="100000"/>
              </a:srgbClr>
            </a:solidFill>
            <a:miter lim="800000"/>
          </a:ln>
        </p:spPr>
      </p:sp>
      <p:sp>
        <p:nvSpPr>
          <p:cNvPr id="179203"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幻灯片图像占位符 1"/>
          <p:cNvSpPr>
            <a:spLocks noGrp="1" noRot="1" noChangeAspect="1" noTextEdit="1"/>
          </p:cNvSpPr>
          <p:nvPr>
            <p:ph type="sldImg"/>
          </p:nvPr>
        </p:nvSpPr>
        <p:spPr>
          <a:ln>
            <a:solidFill>
              <a:srgbClr val="000000">
                <a:alpha val="100000"/>
              </a:srgbClr>
            </a:solidFill>
            <a:miter lim="800000"/>
          </a:ln>
        </p:spPr>
      </p:sp>
      <p:sp>
        <p:nvSpPr>
          <p:cNvPr id="124931"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幻灯片图像占位符 1"/>
          <p:cNvSpPr>
            <a:spLocks noGrp="1" noRot="1" noChangeAspect="1" noTextEdit="1"/>
          </p:cNvSpPr>
          <p:nvPr>
            <p:ph type="sldImg"/>
          </p:nvPr>
        </p:nvSpPr>
        <p:spPr>
          <a:ln>
            <a:solidFill>
              <a:srgbClr val="000000">
                <a:alpha val="100000"/>
              </a:srgbClr>
            </a:solidFill>
            <a:miter lim="800000"/>
          </a:ln>
        </p:spPr>
      </p:sp>
      <p:sp>
        <p:nvSpPr>
          <p:cNvPr id="180227"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幻灯片图像占位符 1"/>
          <p:cNvSpPr>
            <a:spLocks noGrp="1" noRot="1" noChangeAspect="1" noTextEdit="1"/>
          </p:cNvSpPr>
          <p:nvPr>
            <p:ph type="sldImg"/>
          </p:nvPr>
        </p:nvSpPr>
        <p:spPr>
          <a:ln>
            <a:solidFill>
              <a:srgbClr val="000000">
                <a:alpha val="100000"/>
              </a:srgbClr>
            </a:solidFill>
            <a:miter lim="800000"/>
          </a:ln>
        </p:spPr>
      </p:sp>
      <p:sp>
        <p:nvSpPr>
          <p:cNvPr id="181251"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幻灯片图像占位符 1"/>
          <p:cNvSpPr>
            <a:spLocks noGrp="1" noRot="1" noChangeAspect="1" noTextEdit="1"/>
          </p:cNvSpPr>
          <p:nvPr>
            <p:ph type="sldImg"/>
          </p:nvPr>
        </p:nvSpPr>
        <p:spPr>
          <a:ln>
            <a:solidFill>
              <a:srgbClr val="000000">
                <a:alpha val="100000"/>
              </a:srgbClr>
            </a:solidFill>
            <a:miter lim="800000"/>
          </a:ln>
        </p:spPr>
      </p:sp>
      <p:sp>
        <p:nvSpPr>
          <p:cNvPr id="182275"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幻灯片图像占位符 1"/>
          <p:cNvSpPr>
            <a:spLocks noGrp="1" noRot="1" noChangeAspect="1" noTextEdit="1"/>
          </p:cNvSpPr>
          <p:nvPr>
            <p:ph type="sldImg"/>
          </p:nvPr>
        </p:nvSpPr>
        <p:spPr>
          <a:ln>
            <a:solidFill>
              <a:srgbClr val="000000">
                <a:alpha val="100000"/>
              </a:srgbClr>
            </a:solidFill>
            <a:miter lim="800000"/>
          </a:ln>
        </p:spPr>
      </p:sp>
      <p:sp>
        <p:nvSpPr>
          <p:cNvPr id="183299"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幻灯片图像占位符 1"/>
          <p:cNvSpPr>
            <a:spLocks noGrp="1" noRot="1" noChangeAspect="1" noTextEdit="1"/>
          </p:cNvSpPr>
          <p:nvPr>
            <p:ph type="sldImg"/>
          </p:nvPr>
        </p:nvSpPr>
        <p:spPr>
          <a:ln>
            <a:solidFill>
              <a:srgbClr val="000000">
                <a:alpha val="100000"/>
              </a:srgbClr>
            </a:solidFill>
            <a:miter lim="800000"/>
          </a:ln>
        </p:spPr>
      </p:sp>
      <p:sp>
        <p:nvSpPr>
          <p:cNvPr id="184323"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幻灯片图像占位符 1"/>
          <p:cNvSpPr>
            <a:spLocks noGrp="1" noRot="1" noChangeAspect="1" noTextEdit="1"/>
          </p:cNvSpPr>
          <p:nvPr>
            <p:ph type="sldImg"/>
          </p:nvPr>
        </p:nvSpPr>
        <p:spPr>
          <a:ln>
            <a:solidFill>
              <a:srgbClr val="000000">
                <a:alpha val="100000"/>
              </a:srgbClr>
            </a:solidFill>
            <a:miter lim="800000"/>
          </a:ln>
        </p:spPr>
      </p:sp>
      <p:sp>
        <p:nvSpPr>
          <p:cNvPr id="185347"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 </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幻灯片图像占位符 1"/>
          <p:cNvSpPr>
            <a:spLocks noGrp="1" noRot="1" noChangeAspect="1" noTextEdit="1"/>
          </p:cNvSpPr>
          <p:nvPr>
            <p:ph type="sldImg"/>
          </p:nvPr>
        </p:nvSpPr>
        <p:spPr>
          <a:ln>
            <a:solidFill>
              <a:srgbClr val="000000">
                <a:alpha val="100000"/>
              </a:srgbClr>
            </a:solidFill>
            <a:miter lim="800000"/>
          </a:ln>
        </p:spPr>
      </p:sp>
      <p:sp>
        <p:nvSpPr>
          <p:cNvPr id="186371"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幻灯片图像占位符 1"/>
          <p:cNvSpPr>
            <a:spLocks noGrp="1" noRot="1" noChangeAspect="1" noTextEdit="1"/>
          </p:cNvSpPr>
          <p:nvPr>
            <p:ph type="sldImg"/>
          </p:nvPr>
        </p:nvSpPr>
        <p:spPr>
          <a:ln>
            <a:solidFill>
              <a:srgbClr val="000000">
                <a:alpha val="100000"/>
              </a:srgbClr>
            </a:solidFill>
            <a:miter lim="800000"/>
          </a:ln>
        </p:spPr>
      </p:sp>
      <p:sp>
        <p:nvSpPr>
          <p:cNvPr id="187395"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幻灯片图像占位符 1"/>
          <p:cNvSpPr>
            <a:spLocks noGrp="1" noRot="1" noChangeAspect="1" noTextEdit="1"/>
          </p:cNvSpPr>
          <p:nvPr>
            <p:ph type="sldImg"/>
          </p:nvPr>
        </p:nvSpPr>
        <p:spPr>
          <a:ln>
            <a:solidFill>
              <a:srgbClr val="000000">
                <a:alpha val="100000"/>
              </a:srgbClr>
            </a:solidFill>
            <a:miter lim="800000"/>
          </a:ln>
        </p:spPr>
      </p:sp>
      <p:sp>
        <p:nvSpPr>
          <p:cNvPr id="188419"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幻灯片图像占位符 1"/>
          <p:cNvSpPr>
            <a:spLocks noGrp="1" noRot="1" noChangeAspect="1" noTextEdit="1"/>
          </p:cNvSpPr>
          <p:nvPr>
            <p:ph type="sldImg"/>
          </p:nvPr>
        </p:nvSpPr>
        <p:spPr>
          <a:ln>
            <a:solidFill>
              <a:srgbClr val="000000">
                <a:alpha val="100000"/>
              </a:srgbClr>
            </a:solidFill>
            <a:miter lim="800000"/>
          </a:ln>
        </p:spPr>
      </p:sp>
      <p:sp>
        <p:nvSpPr>
          <p:cNvPr id="189443"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 </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幻灯片图像占位符 1"/>
          <p:cNvSpPr>
            <a:spLocks noGrp="1" noRot="1" noChangeAspect="1" noTextEdit="1"/>
          </p:cNvSpPr>
          <p:nvPr>
            <p:ph type="sldImg"/>
          </p:nvPr>
        </p:nvSpPr>
        <p:spPr>
          <a:ln>
            <a:solidFill>
              <a:srgbClr val="000000">
                <a:alpha val="100000"/>
              </a:srgbClr>
            </a:solidFill>
            <a:miter lim="800000"/>
          </a:ln>
        </p:spPr>
      </p:sp>
      <p:sp>
        <p:nvSpPr>
          <p:cNvPr id="125955"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幻灯片图像占位符 1"/>
          <p:cNvSpPr>
            <a:spLocks noGrp="1" noRot="1" noChangeAspect="1" noTextEdit="1"/>
          </p:cNvSpPr>
          <p:nvPr>
            <p:ph type="sldImg"/>
          </p:nvPr>
        </p:nvSpPr>
        <p:spPr>
          <a:ln>
            <a:solidFill>
              <a:srgbClr val="000000">
                <a:alpha val="100000"/>
              </a:srgbClr>
            </a:solidFill>
            <a:miter lim="800000"/>
          </a:ln>
        </p:spPr>
      </p:sp>
      <p:sp>
        <p:nvSpPr>
          <p:cNvPr id="190467"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幻灯片图像占位符 1"/>
          <p:cNvSpPr>
            <a:spLocks noGrp="1" noRot="1" noChangeAspect="1" noTextEdit="1"/>
          </p:cNvSpPr>
          <p:nvPr>
            <p:ph type="sldImg"/>
          </p:nvPr>
        </p:nvSpPr>
        <p:spPr>
          <a:ln>
            <a:solidFill>
              <a:srgbClr val="000000">
                <a:alpha val="100000"/>
              </a:srgbClr>
            </a:solidFill>
            <a:miter lim="800000"/>
          </a:ln>
        </p:spPr>
      </p:sp>
      <p:sp>
        <p:nvSpPr>
          <p:cNvPr id="191491"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幻灯片图像占位符 1"/>
          <p:cNvSpPr>
            <a:spLocks noGrp="1" noRot="1" noChangeAspect="1" noTextEdit="1"/>
          </p:cNvSpPr>
          <p:nvPr>
            <p:ph type="sldImg"/>
          </p:nvPr>
        </p:nvSpPr>
        <p:spPr>
          <a:ln>
            <a:solidFill>
              <a:srgbClr val="000000">
                <a:alpha val="100000"/>
              </a:srgbClr>
            </a:solidFill>
            <a:miter lim="800000"/>
          </a:ln>
        </p:spPr>
      </p:sp>
      <p:sp>
        <p:nvSpPr>
          <p:cNvPr id="192515"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幻灯片图像占位符 1"/>
          <p:cNvSpPr>
            <a:spLocks noGrp="1" noRot="1" noChangeAspect="1" noTextEdit="1"/>
          </p:cNvSpPr>
          <p:nvPr>
            <p:ph type="sldImg"/>
          </p:nvPr>
        </p:nvSpPr>
        <p:spPr>
          <a:ln>
            <a:solidFill>
              <a:srgbClr val="000000">
                <a:alpha val="100000"/>
              </a:srgbClr>
            </a:solidFill>
            <a:miter lim="800000"/>
          </a:ln>
        </p:spPr>
      </p:sp>
      <p:sp>
        <p:nvSpPr>
          <p:cNvPr id="193539"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幻灯片图像占位符 1"/>
          <p:cNvSpPr>
            <a:spLocks noGrp="1" noRot="1" noChangeAspect="1" noTextEdit="1"/>
          </p:cNvSpPr>
          <p:nvPr>
            <p:ph type="sldImg"/>
          </p:nvPr>
        </p:nvSpPr>
        <p:spPr>
          <a:ln>
            <a:solidFill>
              <a:srgbClr val="000000">
                <a:alpha val="100000"/>
              </a:srgbClr>
            </a:solidFill>
            <a:miter lim="800000"/>
          </a:ln>
        </p:spPr>
      </p:sp>
      <p:sp>
        <p:nvSpPr>
          <p:cNvPr id="194563"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幻灯片图像占位符 1"/>
          <p:cNvSpPr>
            <a:spLocks noGrp="1" noRot="1" noChangeAspect="1" noTextEdit="1"/>
          </p:cNvSpPr>
          <p:nvPr>
            <p:ph type="sldImg"/>
          </p:nvPr>
        </p:nvSpPr>
        <p:spPr>
          <a:ln>
            <a:solidFill>
              <a:srgbClr val="000000">
                <a:alpha val="100000"/>
              </a:srgbClr>
            </a:solidFill>
            <a:miter lim="800000"/>
          </a:ln>
        </p:spPr>
      </p:sp>
      <p:sp>
        <p:nvSpPr>
          <p:cNvPr id="195587"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幻灯片图像占位符 1"/>
          <p:cNvSpPr>
            <a:spLocks noGrp="1" noRot="1" noChangeAspect="1" noTextEdit="1"/>
          </p:cNvSpPr>
          <p:nvPr>
            <p:ph type="sldImg"/>
          </p:nvPr>
        </p:nvSpPr>
        <p:spPr>
          <a:ln>
            <a:solidFill>
              <a:srgbClr val="000000">
                <a:alpha val="100000"/>
              </a:srgbClr>
            </a:solidFill>
            <a:miter lim="800000"/>
          </a:ln>
        </p:spPr>
      </p:sp>
      <p:sp>
        <p:nvSpPr>
          <p:cNvPr id="196611"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幻灯片图像占位符 1"/>
          <p:cNvSpPr>
            <a:spLocks noGrp="1" noRot="1" noChangeAspect="1" noTextEdit="1"/>
          </p:cNvSpPr>
          <p:nvPr>
            <p:ph type="sldImg"/>
          </p:nvPr>
        </p:nvSpPr>
        <p:spPr>
          <a:ln>
            <a:solidFill>
              <a:srgbClr val="000000">
                <a:alpha val="100000"/>
              </a:srgbClr>
            </a:solidFill>
            <a:miter lim="800000"/>
          </a:ln>
        </p:spPr>
      </p:sp>
      <p:sp>
        <p:nvSpPr>
          <p:cNvPr id="197635"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幻灯片图像占位符 1"/>
          <p:cNvSpPr>
            <a:spLocks noGrp="1" noRot="1" noChangeAspect="1" noTextEdit="1"/>
          </p:cNvSpPr>
          <p:nvPr>
            <p:ph type="sldImg"/>
          </p:nvPr>
        </p:nvSpPr>
        <p:spPr>
          <a:ln>
            <a:solidFill>
              <a:srgbClr val="000000">
                <a:alpha val="100000"/>
              </a:srgbClr>
            </a:solidFill>
            <a:miter lim="800000"/>
          </a:ln>
        </p:spPr>
      </p:sp>
      <p:sp>
        <p:nvSpPr>
          <p:cNvPr id="198659"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 </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幻灯片图像占位符 1"/>
          <p:cNvSpPr>
            <a:spLocks noGrp="1" noRot="1" noChangeAspect="1" noTextEdit="1"/>
          </p:cNvSpPr>
          <p:nvPr>
            <p:ph type="sldImg"/>
          </p:nvPr>
        </p:nvSpPr>
        <p:spPr>
          <a:ln>
            <a:solidFill>
              <a:srgbClr val="000000">
                <a:alpha val="100000"/>
              </a:srgbClr>
            </a:solidFill>
            <a:miter lim="800000"/>
          </a:ln>
        </p:spPr>
      </p:sp>
      <p:sp>
        <p:nvSpPr>
          <p:cNvPr id="199683"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幻灯片图像占位符 1"/>
          <p:cNvSpPr>
            <a:spLocks noGrp="1" noRot="1" noChangeAspect="1" noTextEdit="1"/>
          </p:cNvSpPr>
          <p:nvPr>
            <p:ph type="sldImg"/>
          </p:nvPr>
        </p:nvSpPr>
        <p:spPr>
          <a:ln>
            <a:solidFill>
              <a:srgbClr val="000000">
                <a:alpha val="100000"/>
              </a:srgbClr>
            </a:solidFill>
            <a:miter lim="800000"/>
          </a:ln>
        </p:spPr>
      </p:sp>
      <p:sp>
        <p:nvSpPr>
          <p:cNvPr id="126979"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幻灯片图像占位符 1"/>
          <p:cNvSpPr>
            <a:spLocks noGrp="1" noRot="1" noChangeAspect="1" noTextEdit="1"/>
          </p:cNvSpPr>
          <p:nvPr>
            <p:ph type="sldImg"/>
          </p:nvPr>
        </p:nvSpPr>
        <p:spPr>
          <a:ln>
            <a:solidFill>
              <a:srgbClr val="000000">
                <a:alpha val="100000"/>
              </a:srgbClr>
            </a:solidFill>
            <a:miter lim="800000"/>
          </a:ln>
        </p:spPr>
      </p:sp>
      <p:sp>
        <p:nvSpPr>
          <p:cNvPr id="200707"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a:t>
            </a:r>
            <a:r>
              <a:rPr lang="zh-CN" altLang="en-US" dirty="0"/>
              <a:t>来</a:t>
            </a:r>
            <a:r>
              <a:rPr lang="en-US" altLang="zh-CN" dirty="0"/>
              <a:t>&amp;</a:t>
            </a:r>
            <a:r>
              <a:rPr lang="zh-CN" altLang="en-US" dirty="0"/>
              <a:t>源：</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幻灯片图像占位符 1"/>
          <p:cNvSpPr>
            <a:spLocks noGrp="1" noRot="1" noChangeAspect="1" noTextEdit="1"/>
          </p:cNvSpPr>
          <p:nvPr>
            <p:ph type="sldImg"/>
          </p:nvPr>
        </p:nvSpPr>
        <p:spPr>
          <a:ln>
            <a:solidFill>
              <a:srgbClr val="000000">
                <a:alpha val="100000"/>
              </a:srgbClr>
            </a:solidFill>
            <a:miter lim="800000"/>
          </a:ln>
        </p:spPr>
      </p:sp>
      <p:sp>
        <p:nvSpPr>
          <p:cNvPr id="201731"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幻灯片图像占位符 1"/>
          <p:cNvSpPr>
            <a:spLocks noGrp="1" noRot="1" noChangeAspect="1" noTextEdit="1"/>
          </p:cNvSpPr>
          <p:nvPr>
            <p:ph type="sldImg"/>
          </p:nvPr>
        </p:nvSpPr>
        <p:spPr>
          <a:ln>
            <a:solidFill>
              <a:srgbClr val="000000">
                <a:alpha val="100000"/>
              </a:srgbClr>
            </a:solidFill>
            <a:miter lim="800000"/>
          </a:ln>
        </p:spPr>
      </p:sp>
      <p:sp>
        <p:nvSpPr>
          <p:cNvPr id="202755"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幻灯片图像占位符 1"/>
          <p:cNvSpPr>
            <a:spLocks noGrp="1" noRot="1" noChangeAspect="1" noTextEdit="1"/>
          </p:cNvSpPr>
          <p:nvPr>
            <p:ph type="sldImg"/>
          </p:nvPr>
        </p:nvSpPr>
        <p:spPr>
          <a:ln>
            <a:solidFill>
              <a:srgbClr val="000000">
                <a:alpha val="100000"/>
              </a:srgbClr>
            </a:solidFill>
            <a:miter lim="800000"/>
          </a:ln>
        </p:spPr>
      </p:sp>
      <p:sp>
        <p:nvSpPr>
          <p:cNvPr id="203779"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幻灯片图像占位符 1"/>
          <p:cNvSpPr>
            <a:spLocks noGrp="1" noRot="1" noChangeAspect="1" noTextEdit="1"/>
          </p:cNvSpPr>
          <p:nvPr>
            <p:ph type="sldImg"/>
          </p:nvPr>
        </p:nvSpPr>
        <p:spPr>
          <a:ln>
            <a:solidFill>
              <a:srgbClr val="000000">
                <a:alpha val="100000"/>
              </a:srgbClr>
            </a:solidFill>
            <a:miter lim="800000"/>
          </a:ln>
        </p:spPr>
      </p:sp>
      <p:sp>
        <p:nvSpPr>
          <p:cNvPr id="204803"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幻灯片图像占位符 1"/>
          <p:cNvSpPr>
            <a:spLocks noGrp="1" noRot="1" noChangeAspect="1" noTextEdit="1"/>
          </p:cNvSpPr>
          <p:nvPr>
            <p:ph type="sldImg"/>
          </p:nvPr>
        </p:nvSpPr>
        <p:spPr>
          <a:ln>
            <a:solidFill>
              <a:srgbClr val="000000">
                <a:alpha val="100000"/>
              </a:srgbClr>
            </a:solidFill>
            <a:miter lim="800000"/>
          </a:ln>
        </p:spPr>
      </p:sp>
      <p:sp>
        <p:nvSpPr>
          <p:cNvPr id="205827"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幻灯片图像占位符 1"/>
          <p:cNvSpPr>
            <a:spLocks noGrp="1" noRot="1" noChangeAspect="1" noTextEdit="1"/>
          </p:cNvSpPr>
          <p:nvPr>
            <p:ph type="sldImg"/>
          </p:nvPr>
        </p:nvSpPr>
        <p:spPr>
          <a:ln>
            <a:solidFill>
              <a:srgbClr val="000000">
                <a:alpha val="100000"/>
              </a:srgbClr>
            </a:solidFill>
            <a:miter lim="800000"/>
          </a:ln>
        </p:spPr>
      </p:sp>
      <p:sp>
        <p:nvSpPr>
          <p:cNvPr id="206851"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WWW.ziyuanku.com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幻灯片图像占位符 1"/>
          <p:cNvSpPr>
            <a:spLocks noGrp="1" noRot="1" noChangeAspect="1" noTextEdit="1"/>
          </p:cNvSpPr>
          <p:nvPr>
            <p:ph type="sldImg"/>
          </p:nvPr>
        </p:nvSpPr>
        <p:spPr>
          <a:ln>
            <a:solidFill>
              <a:srgbClr val="000000">
                <a:alpha val="100000"/>
              </a:srgbClr>
            </a:solidFill>
            <a:miter lim="800000"/>
          </a:ln>
        </p:spPr>
      </p:sp>
      <p:sp>
        <p:nvSpPr>
          <p:cNvPr id="207875" name="备注占位符 2"/>
          <p:cNvSpPr>
            <a:spLocks noGrp="1"/>
          </p:cNvSpPr>
          <p:nvPr>
            <p:ph type="body" idx="1"/>
          </p:nvPr>
        </p:nvSpPr>
        <p:spPr>
          <a:noFill/>
          <a:ln>
            <a:noFill/>
          </a:ln>
        </p:spPr>
        <p:txBody>
          <a:bodyPr wrap="square" lIns="91440" tIns="45720" rIns="91440" bIns="45720" anchor="t"/>
          <a:p>
            <a:pPr lvl="0" eaLnBrk="1" hangingPunct="1"/>
            <a:r>
              <a:rPr lang="en-US" altLang="zh-CN" dirty="0"/>
              <a:t>$</a:t>
            </a:r>
            <a:r>
              <a:rPr lang="zh-CN" altLang="en-US" dirty="0"/>
              <a:t>来</a:t>
            </a:r>
            <a:r>
              <a:rPr lang="en-US" altLang="zh-CN" dirty="0"/>
              <a:t>&amp;</a:t>
            </a:r>
            <a:r>
              <a:rPr lang="zh-CN" altLang="en-US" dirty="0"/>
              <a:t>源：</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幻灯片图像占位符 1"/>
          <p:cNvSpPr>
            <a:spLocks noGrp="1" noRot="1" noChangeAspect="1" noTextEdit="1"/>
          </p:cNvSpPr>
          <p:nvPr>
            <p:ph type="sldImg"/>
          </p:nvPr>
        </p:nvSpPr>
        <p:spPr>
          <a:ln>
            <a:solidFill>
              <a:srgbClr val="000000">
                <a:alpha val="100000"/>
              </a:srgbClr>
            </a:solidFill>
            <a:miter lim="800000"/>
          </a:ln>
        </p:spPr>
      </p:sp>
      <p:sp>
        <p:nvSpPr>
          <p:cNvPr id="128003" name="备注占位符 2"/>
          <p:cNvSpPr>
            <a:spLocks noGrp="1"/>
          </p:cNvSpPr>
          <p:nvPr>
            <p:ph type="body" idx="1"/>
          </p:nvPr>
        </p:nvSpPr>
        <p:spPr>
          <a:noFill/>
          <a:ln>
            <a:noFill/>
          </a:ln>
        </p:spPr>
        <p:txBody>
          <a:bodyPr wrap="square" lIns="91440" tIns="45720" rIns="91440" bIns="45720" anchor="t"/>
          <a:p>
            <a:pPr lvl="0" eaLnBrk="1" hangingPunct="1"/>
            <a:r>
              <a:rPr lang="zh-CN" altLang="en-US" dirty="0"/>
              <a:t>资*源</a:t>
            </a:r>
            <a:r>
              <a:rPr lang="en-US" altLang="zh-CN" dirty="0"/>
              <a:t>%</a:t>
            </a:r>
            <a:r>
              <a:rPr lang="zh-CN" altLang="en-US" dirty="0"/>
              <a:t>库 </a:t>
            </a:r>
            <a:r>
              <a:rPr lang="en-US" altLang="zh-CN" dirty="0"/>
              <a:t>ziyuanku.com</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p>
            <a:pPr lvl="0" algn="r" eaLnBrk="1" hangingPunct="1">
              <a:buNone/>
            </a:pP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矩形 8"/>
          <p:cNvSpPr/>
          <p:nvPr/>
        </p:nvSpPr>
        <p:spPr>
          <a:xfrm>
            <a:off x="914400" y="3197225"/>
            <a:ext cx="103616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ctrTitle"/>
          </p:nvPr>
        </p:nvSpPr>
        <p:spPr>
          <a:xfrm>
            <a:off x="914281" y="1676789"/>
            <a:ext cx="10361851" cy="1538642"/>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828562" y="3215430"/>
            <a:ext cx="8533289" cy="1753006"/>
          </a:xfrm>
        </p:spPr>
        <p:txBody>
          <a:bodyPr/>
          <a:lstStyle>
            <a:lvl1pPr marL="0" indent="0" algn="ctr">
              <a:buNone/>
              <a:defRPr>
                <a:solidFill>
                  <a:schemeClr val="tx1">
                    <a:tint val="75000"/>
                  </a:schemeClr>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6780" indent="0" algn="ctr">
              <a:buNone/>
              <a:defRPr>
                <a:solidFill>
                  <a:schemeClr val="tx1">
                    <a:tint val="75000"/>
                  </a:schemeClr>
                </a:solidFill>
              </a:defRPr>
            </a:lvl5pPr>
            <a:lvl6pPr marL="2720975" indent="0" algn="ctr">
              <a:buNone/>
              <a:defRPr>
                <a:solidFill>
                  <a:schemeClr val="tx1">
                    <a:tint val="75000"/>
                  </a:schemeClr>
                </a:solidFill>
              </a:defRPr>
            </a:lvl6pPr>
            <a:lvl7pPr marL="3265805" indent="0" algn="ctr">
              <a:buNone/>
              <a:defRPr>
                <a:solidFill>
                  <a:schemeClr val="tx1">
                    <a:tint val="75000"/>
                  </a:schemeClr>
                </a:solidFill>
              </a:defRPr>
            </a:lvl7pPr>
            <a:lvl8pPr marL="3810000" indent="0" algn="ctr">
              <a:buNone/>
              <a:defRPr>
                <a:solidFill>
                  <a:schemeClr val="tx1">
                    <a:tint val="75000"/>
                  </a:schemeClr>
                </a:solidFill>
              </a:defRPr>
            </a:lvl8pPr>
            <a:lvl9pPr marL="4354195"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10" name="日期占位符 3"/>
          <p:cNvSpPr>
            <a:spLocks noGrp="1"/>
          </p:cNvSpPr>
          <p:nvPr>
            <p:ph type="dt" sz="half" idx="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9" name="矩形 8"/>
          <p:cNvSpPr/>
          <p:nvPr/>
        </p:nvSpPr>
        <p:spPr>
          <a:xfrm>
            <a:off x="609600" y="1411288"/>
            <a:ext cx="109712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0" name="日期占位符 3"/>
          <p:cNvSpPr>
            <a:spLocks noGrp="1"/>
          </p:cNvSpPr>
          <p:nvPr>
            <p:ph type="dt" sz="half" idx="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19022" y="274702"/>
            <a:ext cx="1961870" cy="6013274"/>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520" y="274702"/>
            <a:ext cx="8914264" cy="6013274"/>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9" name="矩形 3"/>
          <p:cNvSpPr/>
          <p:nvPr/>
        </p:nvSpPr>
        <p:spPr>
          <a:xfrm>
            <a:off x="0" y="2224088"/>
            <a:ext cx="12190413" cy="24114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 name="日期占位符 1"/>
          <p:cNvSpPr>
            <a:spLocks noGrp="1"/>
          </p:cNvSpPr>
          <p:nvPr>
            <p:ph type="dt" sz="half" idx="10"/>
          </p:nvPr>
        </p:nvSpPr>
        <p:spPr/>
        <p:txBody>
          <a:bodyPr/>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矩形 8"/>
          <p:cNvSpPr/>
          <p:nvPr/>
        </p:nvSpPr>
        <p:spPr>
          <a:xfrm>
            <a:off x="914400" y="3197225"/>
            <a:ext cx="103616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ctrTitle"/>
          </p:nvPr>
        </p:nvSpPr>
        <p:spPr>
          <a:xfrm>
            <a:off x="914281" y="1676789"/>
            <a:ext cx="10361851" cy="1538642"/>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828562" y="3215430"/>
            <a:ext cx="8533289" cy="1753006"/>
          </a:xfrm>
        </p:spPr>
        <p:txBody>
          <a:bodyPr/>
          <a:lstStyle>
            <a:lvl1pPr marL="0" indent="0" algn="ctr">
              <a:buNone/>
              <a:defRPr>
                <a:solidFill>
                  <a:schemeClr val="tx1">
                    <a:tint val="75000"/>
                  </a:schemeClr>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6780" indent="0" algn="ctr">
              <a:buNone/>
              <a:defRPr>
                <a:solidFill>
                  <a:schemeClr val="tx1">
                    <a:tint val="75000"/>
                  </a:schemeClr>
                </a:solidFill>
              </a:defRPr>
            </a:lvl5pPr>
            <a:lvl6pPr marL="2720975" indent="0" algn="ctr">
              <a:buNone/>
              <a:defRPr>
                <a:solidFill>
                  <a:schemeClr val="tx1">
                    <a:tint val="75000"/>
                  </a:schemeClr>
                </a:solidFill>
              </a:defRPr>
            </a:lvl6pPr>
            <a:lvl7pPr marL="3265805" indent="0" algn="ctr">
              <a:buNone/>
              <a:defRPr>
                <a:solidFill>
                  <a:schemeClr val="tx1">
                    <a:tint val="75000"/>
                  </a:schemeClr>
                </a:solidFill>
              </a:defRPr>
            </a:lvl7pPr>
            <a:lvl8pPr marL="3810000" indent="0" algn="ctr">
              <a:buNone/>
              <a:defRPr>
                <a:solidFill>
                  <a:schemeClr val="tx1">
                    <a:tint val="75000"/>
                  </a:schemeClr>
                </a:solidFill>
              </a:defRPr>
            </a:lvl8pPr>
            <a:lvl9pPr marL="4354195"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10" name="日期占位符 3"/>
          <p:cNvSpPr>
            <a:spLocks noGrp="1"/>
          </p:cNvSpPr>
          <p:nvPr>
            <p:ph type="dt" sz="half" idx="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矩形 8"/>
          <p:cNvSpPr/>
          <p:nvPr/>
        </p:nvSpPr>
        <p:spPr>
          <a:xfrm>
            <a:off x="609600" y="1411288"/>
            <a:ext cx="109712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0" name="日期占位符 3"/>
          <p:cNvSpPr>
            <a:spLocks noGrp="1"/>
          </p:cNvSpPr>
          <p:nvPr>
            <p:ph type="dt" sz="half" idx="2"/>
          </p:nvPr>
        </p:nvSpPr>
        <p:spPr>
          <a:xfrm>
            <a:off x="96838"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zh-CN"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7107238" y="6402388"/>
            <a:ext cx="4976813"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zh-CN"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zh-CN" altLang="zh-CN" dirty="0"/>
            </a:fld>
            <a:endParaRPr lang="zh-CN" altLang="zh-C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9" name="矩形 8"/>
          <p:cNvSpPr/>
          <p:nvPr/>
        </p:nvSpPr>
        <p:spPr>
          <a:xfrm>
            <a:off x="914400" y="3143250"/>
            <a:ext cx="10361613" cy="1905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962959" y="3143977"/>
            <a:ext cx="10361851" cy="1362390"/>
          </a:xfrm>
        </p:spPr>
        <p:txBody>
          <a:bodyPr anchor="t"/>
          <a:lstStyle>
            <a:lvl1pPr algn="ctr">
              <a:defRPr sz="48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62959" y="1643442"/>
            <a:ext cx="10361851" cy="1500534"/>
          </a:xfrm>
        </p:spPr>
        <p:txBody>
          <a:bodyPr anchor="b"/>
          <a:lstStyle>
            <a:lvl1pPr marL="0" indent="0" algn="ctr">
              <a:buNone/>
              <a:defRPr sz="2400">
                <a:solidFill>
                  <a:schemeClr val="tx1">
                    <a:tint val="75000"/>
                  </a:schemeClr>
                </a:solidFill>
              </a:defRPr>
            </a:lvl1pPr>
            <a:lvl2pPr marL="544195" indent="0" algn="ctr">
              <a:buNone/>
              <a:defRPr sz="2100">
                <a:solidFill>
                  <a:schemeClr val="tx1">
                    <a:tint val="75000"/>
                  </a:schemeClr>
                </a:solidFill>
              </a:defRPr>
            </a:lvl2pPr>
            <a:lvl3pPr marL="1088390" indent="0" algn="ctr">
              <a:buNone/>
              <a:defRPr sz="1900">
                <a:solidFill>
                  <a:schemeClr val="tx1">
                    <a:tint val="75000"/>
                  </a:schemeClr>
                </a:solidFill>
              </a:defRPr>
            </a:lvl3pPr>
            <a:lvl4pPr marL="1632585" indent="0" algn="ctr">
              <a:buNone/>
              <a:defRPr sz="1700">
                <a:solidFill>
                  <a:schemeClr val="tx1">
                    <a:tint val="75000"/>
                  </a:schemeClr>
                </a:solidFill>
              </a:defRPr>
            </a:lvl4pPr>
            <a:lvl5pPr marL="2176780" indent="0" algn="ctr">
              <a:buNone/>
              <a:defRPr sz="1700">
                <a:solidFill>
                  <a:schemeClr val="tx1">
                    <a:tint val="75000"/>
                  </a:schemeClr>
                </a:solidFill>
              </a:defRPr>
            </a:lvl5pPr>
            <a:lvl6pPr marL="2720975" indent="0">
              <a:buNone/>
              <a:defRPr sz="1700">
                <a:solidFill>
                  <a:schemeClr val="tx1">
                    <a:tint val="75000"/>
                  </a:schemeClr>
                </a:solidFill>
              </a:defRPr>
            </a:lvl6pPr>
            <a:lvl7pPr marL="3265805" indent="0">
              <a:buNone/>
              <a:defRPr sz="1700">
                <a:solidFill>
                  <a:schemeClr val="tx1">
                    <a:tint val="75000"/>
                  </a:schemeClr>
                </a:solidFill>
              </a:defRPr>
            </a:lvl7pPr>
            <a:lvl8pPr marL="3810000" indent="0">
              <a:buNone/>
              <a:defRPr sz="1700">
                <a:solidFill>
                  <a:schemeClr val="tx1">
                    <a:tint val="75000"/>
                  </a:schemeClr>
                </a:solidFill>
              </a:defRPr>
            </a:lvl8pPr>
            <a:lvl9pPr marL="4354195" indent="0">
              <a:buNone/>
              <a:defRPr sz="170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0" name="日期占位符 3"/>
          <p:cNvSpPr>
            <a:spLocks noGrp="1"/>
          </p:cNvSpPr>
          <p:nvPr>
            <p:ph type="dt" sz="half" idx="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p:nvSpPr>
        <p:spPr>
          <a:xfrm>
            <a:off x="609600" y="1411288"/>
            <a:ext cx="109712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521"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6793"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0" name="日期占位符 4"/>
          <p:cNvSpPr>
            <a:spLocks noGrp="1"/>
          </p:cNvSpPr>
          <p:nvPr>
            <p:ph type="dt" sz="half" idx="1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5"/>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6"/>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9" name="矩形 8"/>
          <p:cNvSpPr/>
          <p:nvPr/>
        </p:nvSpPr>
        <p:spPr>
          <a:xfrm>
            <a:off x="609600" y="1411288"/>
            <a:ext cx="109712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521" y="1535469"/>
            <a:ext cx="5386216" cy="639910"/>
          </a:xfrm>
        </p:spPr>
        <p:txBody>
          <a:bodyPr anchor="b"/>
          <a:lstStyle>
            <a:lvl1pPr marL="0" indent="0">
              <a:buNone/>
              <a:defRPr sz="2900" b="1">
                <a:effectLst>
                  <a:outerShdw blurRad="50800" dist="25400" dir="5400000" algn="tl" rotWithShape="0">
                    <a:srgbClr val="000000">
                      <a:alpha val="43137"/>
                    </a:srgbClr>
                  </a:outerShdw>
                </a:effectLst>
              </a:defRPr>
            </a:lvl1pPr>
            <a:lvl2pPr marL="544195" indent="0">
              <a:buNone/>
              <a:defRPr sz="2400" b="1">
                <a:effectLst>
                  <a:outerShdw blurRad="50800" dist="25400" dir="5400000" algn="tl" rotWithShape="0">
                    <a:srgbClr val="000000">
                      <a:alpha val="43137"/>
                    </a:srgbClr>
                  </a:outerShdw>
                </a:effectLst>
              </a:defRPr>
            </a:lvl2pPr>
            <a:lvl3pPr marL="1088390" indent="0">
              <a:buNone/>
              <a:defRPr sz="2100" b="1">
                <a:effectLst>
                  <a:outerShdw blurRad="50800" dist="25400" dir="5400000" algn="tl" rotWithShape="0">
                    <a:srgbClr val="000000">
                      <a:alpha val="43137"/>
                    </a:srgbClr>
                  </a:outerShdw>
                </a:effectLst>
              </a:defRPr>
            </a:lvl3pPr>
            <a:lvl4pPr marL="1632585" indent="0">
              <a:buNone/>
              <a:defRPr sz="1900" b="1">
                <a:effectLst>
                  <a:outerShdw blurRad="50800" dist="25400" dir="5400000" algn="tl" rotWithShape="0">
                    <a:srgbClr val="000000">
                      <a:alpha val="43137"/>
                    </a:srgbClr>
                  </a:outerShdw>
                </a:effectLst>
              </a:defRPr>
            </a:lvl4pPr>
            <a:lvl5pPr marL="2176780" indent="0">
              <a:buNone/>
              <a:defRPr sz="1900" b="1">
                <a:effectLst>
                  <a:outerShdw blurRad="50800" dist="25400" dir="5400000" algn="tl" rotWithShape="0">
                    <a:srgbClr val="000000">
                      <a:alpha val="43137"/>
                    </a:srgbClr>
                  </a:outerShdw>
                </a:effectLst>
              </a:defRPr>
            </a:lvl5pPr>
            <a:lvl6pPr marL="2720975" indent="0">
              <a:buNone/>
              <a:defRPr sz="1900" b="1"/>
            </a:lvl6pPr>
            <a:lvl7pPr marL="3265805" indent="0">
              <a:buNone/>
              <a:defRPr sz="1900" b="1"/>
            </a:lvl7pPr>
            <a:lvl8pPr marL="3810000" indent="0">
              <a:buNone/>
              <a:defRPr sz="1900" b="1"/>
            </a:lvl8pPr>
            <a:lvl9pPr marL="4354195" indent="0">
              <a:buNone/>
              <a:defRPr sz="19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6192561" y="1535469"/>
            <a:ext cx="5388332" cy="639910"/>
          </a:xfrm>
        </p:spPr>
        <p:txBody>
          <a:bodyPr anchor="b"/>
          <a:lstStyle>
            <a:lvl1pPr marL="0" indent="0">
              <a:buNone/>
              <a:defRPr sz="2900" b="1">
                <a:effectLst>
                  <a:outerShdw blurRad="50800" dist="25400" dir="5400000" algn="tl" rotWithShape="0">
                    <a:srgbClr val="000000">
                      <a:alpha val="43137"/>
                    </a:srgbClr>
                  </a:outerShdw>
                </a:effectLst>
              </a:defRPr>
            </a:lvl1pPr>
            <a:lvl2pPr marL="544195" indent="0">
              <a:buNone/>
              <a:defRPr sz="2400" b="1">
                <a:effectLst>
                  <a:outerShdw blurRad="50800" dist="25400" dir="5400000" algn="tl" rotWithShape="0">
                    <a:srgbClr val="000000">
                      <a:alpha val="43137"/>
                    </a:srgbClr>
                  </a:outerShdw>
                </a:effectLst>
              </a:defRPr>
            </a:lvl2pPr>
            <a:lvl3pPr marL="1088390" indent="0">
              <a:buNone/>
              <a:defRPr sz="2100" b="1">
                <a:effectLst>
                  <a:outerShdw blurRad="50800" dist="25400" dir="5400000" algn="tl" rotWithShape="0">
                    <a:srgbClr val="000000">
                      <a:alpha val="43137"/>
                    </a:srgbClr>
                  </a:outerShdw>
                </a:effectLst>
              </a:defRPr>
            </a:lvl3pPr>
            <a:lvl4pPr marL="1632585" indent="0">
              <a:buNone/>
              <a:defRPr sz="1900" b="1">
                <a:effectLst>
                  <a:outerShdw blurRad="50800" dist="25400" dir="5400000" algn="tl" rotWithShape="0">
                    <a:srgbClr val="000000">
                      <a:alpha val="43137"/>
                    </a:srgbClr>
                  </a:outerShdw>
                </a:effectLst>
              </a:defRPr>
            </a:lvl4pPr>
            <a:lvl5pPr marL="2176780" indent="0">
              <a:buNone/>
              <a:defRPr sz="1900" b="1">
                <a:effectLst>
                  <a:outerShdw blurRad="50800" dist="25400" dir="5400000" algn="tl" rotWithShape="0">
                    <a:srgbClr val="000000">
                      <a:alpha val="43137"/>
                    </a:srgbClr>
                  </a:outerShdw>
                </a:effectLst>
              </a:defRPr>
            </a:lvl5pPr>
            <a:lvl6pPr marL="2720975" indent="0">
              <a:buNone/>
              <a:defRPr sz="1900" b="1"/>
            </a:lvl6pPr>
            <a:lvl7pPr marL="3265805" indent="0">
              <a:buNone/>
              <a:defRPr sz="1900" b="1"/>
            </a:lvl7pPr>
            <a:lvl8pPr marL="3810000" indent="0">
              <a:buNone/>
              <a:defRPr sz="1900" b="1"/>
            </a:lvl8pPr>
            <a:lvl9pPr marL="4354195" indent="0">
              <a:buNone/>
              <a:defRPr sz="19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6192561"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0" name="日期占位符 6"/>
          <p:cNvSpPr>
            <a:spLocks noGrp="1"/>
          </p:cNvSpPr>
          <p:nvPr>
            <p:ph type="dt" sz="half" idx="1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7"/>
          <p:cNvSpPr>
            <a:spLocks noGrp="1"/>
          </p:cNvSpPr>
          <p:nvPr>
            <p:ph type="ftr" sz="quarter" idx="1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8"/>
          <p:cNvSpPr>
            <a:spLocks noGrp="1"/>
          </p:cNvSpPr>
          <p:nvPr>
            <p:ph type="sldNum" sz="quarter" idx="1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9" name="矩形 8"/>
          <p:cNvSpPr/>
          <p:nvPr/>
        </p:nvSpPr>
        <p:spPr>
          <a:xfrm>
            <a:off x="609600" y="1411288"/>
            <a:ext cx="109712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10" name="日期占位符 2"/>
          <p:cNvSpPr>
            <a:spLocks noGrp="1"/>
          </p:cNvSpPr>
          <p:nvPr>
            <p:ph type="dt" sz="half" idx="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矩形 8"/>
          <p:cNvSpPr/>
          <p:nvPr/>
        </p:nvSpPr>
        <p:spPr>
          <a:xfrm>
            <a:off x="609600" y="1411288"/>
            <a:ext cx="109712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0" name="日期占位符 3"/>
          <p:cNvSpPr>
            <a:spLocks noGrp="1"/>
          </p:cNvSpPr>
          <p:nvPr>
            <p:ph type="dt" sz="half" idx="2"/>
          </p:nvPr>
        </p:nvSpPr>
        <p:spPr>
          <a:xfrm>
            <a:off x="96838"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zh-CN"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7107238" y="6402388"/>
            <a:ext cx="4976813"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zh-CN"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zh-CN" altLang="zh-CN" dirty="0"/>
            </a:fld>
            <a:endParaRPr lang="zh-CN" altLang="zh-C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9" name="日期占位符 1"/>
          <p:cNvSpPr>
            <a:spLocks noGrp="1"/>
          </p:cNvSpPr>
          <p:nvPr>
            <p:ph type="dt" sz="half" idx="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0" name="页脚占位符 2"/>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灯片编号占位符 3"/>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9" name="矩形 8"/>
          <p:cNvSpPr/>
          <p:nvPr/>
        </p:nvSpPr>
        <p:spPr>
          <a:xfrm>
            <a:off x="3714750" y="1054100"/>
            <a:ext cx="7870825"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3714250" y="228653"/>
            <a:ext cx="7866645" cy="843141"/>
          </a:xfrm>
        </p:spPr>
        <p:txBody>
          <a:bodyPr anchor="b"/>
          <a:lstStyle>
            <a:lvl1pPr algn="ctr">
              <a:defRPr sz="33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714250" y="1143249"/>
            <a:ext cx="7866643" cy="5144727"/>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609527" y="1143249"/>
            <a:ext cx="3009486" cy="5144727"/>
          </a:xfrm>
        </p:spPr>
        <p:txBody>
          <a:bodyPr anchor="ctr"/>
          <a:lstStyle>
            <a:lvl1pPr marL="0" indent="0">
              <a:buNone/>
              <a:defRPr sz="1700"/>
            </a:lvl1pPr>
            <a:lvl2pPr marL="544195" indent="0">
              <a:buNone/>
              <a:defRPr sz="1400"/>
            </a:lvl2pPr>
            <a:lvl3pPr marL="1088390" indent="0">
              <a:buNone/>
              <a:defRPr sz="1200"/>
            </a:lvl3pPr>
            <a:lvl4pPr marL="1632585" indent="0">
              <a:buNone/>
              <a:defRPr sz="1100"/>
            </a:lvl4pPr>
            <a:lvl5pPr marL="2176780" indent="0">
              <a:buNone/>
              <a:defRPr sz="1100"/>
            </a:lvl5pPr>
            <a:lvl6pPr marL="2720975" indent="0">
              <a:buNone/>
              <a:defRPr sz="1100"/>
            </a:lvl6pPr>
            <a:lvl7pPr marL="3265805" indent="0">
              <a:buNone/>
              <a:defRPr sz="1100"/>
            </a:lvl7pPr>
            <a:lvl8pPr marL="3810000" indent="0">
              <a:buNone/>
              <a:defRPr sz="1100"/>
            </a:lvl8pPr>
            <a:lvl9pPr marL="4354195" indent="0">
              <a:buNone/>
              <a:defRPr sz="11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0" name="日期占位符 4"/>
          <p:cNvSpPr>
            <a:spLocks noGrp="1"/>
          </p:cNvSpPr>
          <p:nvPr>
            <p:ph type="dt" sz="half" idx="1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5"/>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6"/>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11107" y="304870"/>
            <a:ext cx="8533289" cy="685959"/>
          </a:xfrm>
        </p:spPr>
        <p:txBody>
          <a:bodyPr anchor="ctr"/>
          <a:lstStyle>
            <a:lvl1pPr algn="l">
              <a:defRPr sz="29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935281" y="1143264"/>
            <a:ext cx="9629744" cy="3981094"/>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vert="horz" lIns="108850" tIns="54425" rIns="108850" bIns="54425" rtlCol="0">
            <a:normAutofit/>
          </a:bodyPr>
          <a:lstStyle>
            <a:lvl1pPr marL="0" indent="0">
              <a:buNone/>
              <a:defRPr sz="3800"/>
            </a:lvl1pPr>
            <a:lvl2pPr marL="544195" indent="0">
              <a:buNone/>
              <a:defRPr sz="3300"/>
            </a:lvl2pPr>
            <a:lvl3pPr marL="1088390" indent="0">
              <a:buNone/>
              <a:defRPr sz="2900"/>
            </a:lvl3pPr>
            <a:lvl4pPr marL="1632585" indent="0">
              <a:buNone/>
              <a:defRPr sz="2400"/>
            </a:lvl4pPr>
            <a:lvl5pPr marL="2176780" indent="0">
              <a:buNone/>
              <a:defRPr sz="2400"/>
            </a:lvl5pPr>
            <a:lvl6pPr marL="2720975" indent="0">
              <a:buNone/>
              <a:defRPr sz="2400"/>
            </a:lvl6pPr>
            <a:lvl7pPr marL="3265805" indent="0">
              <a:buNone/>
              <a:defRPr sz="2400"/>
            </a:lvl7pPr>
            <a:lvl8pPr marL="3810000" indent="0">
              <a:buNone/>
              <a:defRPr sz="2400"/>
            </a:lvl8pPr>
            <a:lvl9pPr marL="4354195" indent="0">
              <a:buNone/>
              <a:defRPr sz="2400"/>
            </a:lvl9p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8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8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149190" y="5411453"/>
            <a:ext cx="7542869" cy="805048"/>
          </a:xfrm>
        </p:spPr>
        <p:txBody>
          <a:bodyPr anchor="ctr"/>
          <a:lstStyle>
            <a:lvl1pPr marL="0" indent="0" algn="r">
              <a:buNone/>
              <a:defRPr sz="1400" b="0"/>
            </a:lvl1pPr>
            <a:lvl2pPr marL="544195" indent="0" algn="r">
              <a:buNone/>
              <a:defRPr sz="1400" b="0"/>
            </a:lvl2pPr>
            <a:lvl3pPr marL="1088390" indent="0" algn="r">
              <a:buNone/>
              <a:defRPr sz="1400" b="0"/>
            </a:lvl3pPr>
            <a:lvl4pPr marL="1632585" indent="0" algn="r">
              <a:buNone/>
              <a:defRPr sz="1400" b="0"/>
            </a:lvl4pPr>
            <a:lvl5pPr marL="2176780" indent="0" algn="r">
              <a:buNone/>
              <a:defRPr sz="1400" b="0"/>
            </a:lvl5pPr>
            <a:lvl6pPr marL="2720975" indent="0">
              <a:buNone/>
              <a:defRPr sz="1100"/>
            </a:lvl6pPr>
            <a:lvl7pPr marL="3265805" indent="0">
              <a:buNone/>
              <a:defRPr sz="1100"/>
            </a:lvl7pPr>
            <a:lvl8pPr marL="3810000" indent="0">
              <a:buNone/>
              <a:defRPr sz="1100"/>
            </a:lvl8pPr>
            <a:lvl9pPr marL="4354195" indent="0">
              <a:buNone/>
              <a:defRPr sz="11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9" name="日期占位符 4"/>
          <p:cNvSpPr>
            <a:spLocks noGrp="1"/>
          </p:cNvSpPr>
          <p:nvPr>
            <p:ph type="dt" sz="half" idx="1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0" name="页脚占位符 5"/>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灯片编号占位符 6"/>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9" name="矩形 8"/>
          <p:cNvSpPr/>
          <p:nvPr/>
        </p:nvSpPr>
        <p:spPr>
          <a:xfrm>
            <a:off x="609600" y="1411288"/>
            <a:ext cx="109712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0" name="日期占位符 3"/>
          <p:cNvSpPr>
            <a:spLocks noGrp="1"/>
          </p:cNvSpPr>
          <p:nvPr>
            <p:ph type="dt" sz="half" idx="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19022" y="274702"/>
            <a:ext cx="1961870" cy="6013274"/>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520" y="274702"/>
            <a:ext cx="8914264" cy="6013274"/>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9" name="矩形 3"/>
          <p:cNvSpPr/>
          <p:nvPr/>
        </p:nvSpPr>
        <p:spPr>
          <a:xfrm>
            <a:off x="0" y="2224088"/>
            <a:ext cx="12190413" cy="241141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2" name="日期占位符 1"/>
          <p:cNvSpPr>
            <a:spLocks noGrp="1"/>
          </p:cNvSpPr>
          <p:nvPr>
            <p:ph type="dt" sz="half" idx="10"/>
          </p:nvPr>
        </p:nvSpPr>
        <p:spPr/>
        <p:txBody>
          <a:bodyPr/>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9" name="矩形 8"/>
          <p:cNvSpPr/>
          <p:nvPr/>
        </p:nvSpPr>
        <p:spPr>
          <a:xfrm>
            <a:off x="914400" y="3143250"/>
            <a:ext cx="10361613" cy="1905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962959" y="3143977"/>
            <a:ext cx="10361851" cy="1362390"/>
          </a:xfrm>
        </p:spPr>
        <p:txBody>
          <a:bodyPr anchor="t"/>
          <a:lstStyle>
            <a:lvl1pPr algn="ctr">
              <a:defRPr sz="48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62959" y="1643442"/>
            <a:ext cx="10361851" cy="1500534"/>
          </a:xfrm>
        </p:spPr>
        <p:txBody>
          <a:bodyPr anchor="b"/>
          <a:lstStyle>
            <a:lvl1pPr marL="0" indent="0" algn="ctr">
              <a:buNone/>
              <a:defRPr sz="2400">
                <a:solidFill>
                  <a:schemeClr val="tx1">
                    <a:tint val="75000"/>
                  </a:schemeClr>
                </a:solidFill>
              </a:defRPr>
            </a:lvl1pPr>
            <a:lvl2pPr marL="544195" indent="0" algn="ctr">
              <a:buNone/>
              <a:defRPr sz="2100">
                <a:solidFill>
                  <a:schemeClr val="tx1">
                    <a:tint val="75000"/>
                  </a:schemeClr>
                </a:solidFill>
              </a:defRPr>
            </a:lvl2pPr>
            <a:lvl3pPr marL="1088390" indent="0" algn="ctr">
              <a:buNone/>
              <a:defRPr sz="1900">
                <a:solidFill>
                  <a:schemeClr val="tx1">
                    <a:tint val="75000"/>
                  </a:schemeClr>
                </a:solidFill>
              </a:defRPr>
            </a:lvl3pPr>
            <a:lvl4pPr marL="1632585" indent="0" algn="ctr">
              <a:buNone/>
              <a:defRPr sz="1700">
                <a:solidFill>
                  <a:schemeClr val="tx1">
                    <a:tint val="75000"/>
                  </a:schemeClr>
                </a:solidFill>
              </a:defRPr>
            </a:lvl4pPr>
            <a:lvl5pPr marL="2176780" indent="0" algn="ctr">
              <a:buNone/>
              <a:defRPr sz="1700">
                <a:solidFill>
                  <a:schemeClr val="tx1">
                    <a:tint val="75000"/>
                  </a:schemeClr>
                </a:solidFill>
              </a:defRPr>
            </a:lvl5pPr>
            <a:lvl6pPr marL="2720975" indent="0">
              <a:buNone/>
              <a:defRPr sz="1700">
                <a:solidFill>
                  <a:schemeClr val="tx1">
                    <a:tint val="75000"/>
                  </a:schemeClr>
                </a:solidFill>
              </a:defRPr>
            </a:lvl6pPr>
            <a:lvl7pPr marL="3265805" indent="0">
              <a:buNone/>
              <a:defRPr sz="1700">
                <a:solidFill>
                  <a:schemeClr val="tx1">
                    <a:tint val="75000"/>
                  </a:schemeClr>
                </a:solidFill>
              </a:defRPr>
            </a:lvl7pPr>
            <a:lvl8pPr marL="3810000" indent="0">
              <a:buNone/>
              <a:defRPr sz="1700">
                <a:solidFill>
                  <a:schemeClr val="tx1">
                    <a:tint val="75000"/>
                  </a:schemeClr>
                </a:solidFill>
              </a:defRPr>
            </a:lvl8pPr>
            <a:lvl9pPr marL="4354195" indent="0">
              <a:buNone/>
              <a:defRPr sz="170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0" name="日期占位符 3"/>
          <p:cNvSpPr>
            <a:spLocks noGrp="1"/>
          </p:cNvSpPr>
          <p:nvPr>
            <p:ph type="dt" sz="half" idx="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p:nvSpPr>
        <p:spPr>
          <a:xfrm>
            <a:off x="609600" y="1411288"/>
            <a:ext cx="109712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521"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6793"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0" name="日期占位符 4"/>
          <p:cNvSpPr>
            <a:spLocks noGrp="1"/>
          </p:cNvSpPr>
          <p:nvPr>
            <p:ph type="dt" sz="half" idx="1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5"/>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6"/>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9" name="矩形 8"/>
          <p:cNvSpPr/>
          <p:nvPr/>
        </p:nvSpPr>
        <p:spPr>
          <a:xfrm>
            <a:off x="609600" y="1411288"/>
            <a:ext cx="109712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521" y="1535469"/>
            <a:ext cx="5386216" cy="639910"/>
          </a:xfrm>
        </p:spPr>
        <p:txBody>
          <a:bodyPr anchor="b"/>
          <a:lstStyle>
            <a:lvl1pPr marL="0" indent="0">
              <a:buNone/>
              <a:defRPr sz="2900" b="1">
                <a:effectLst>
                  <a:outerShdw blurRad="50800" dist="25400" dir="5400000" algn="tl" rotWithShape="0">
                    <a:srgbClr val="000000">
                      <a:alpha val="43137"/>
                    </a:srgbClr>
                  </a:outerShdw>
                </a:effectLst>
              </a:defRPr>
            </a:lvl1pPr>
            <a:lvl2pPr marL="544195" indent="0">
              <a:buNone/>
              <a:defRPr sz="2400" b="1">
                <a:effectLst>
                  <a:outerShdw blurRad="50800" dist="25400" dir="5400000" algn="tl" rotWithShape="0">
                    <a:srgbClr val="000000">
                      <a:alpha val="43137"/>
                    </a:srgbClr>
                  </a:outerShdw>
                </a:effectLst>
              </a:defRPr>
            </a:lvl2pPr>
            <a:lvl3pPr marL="1088390" indent="0">
              <a:buNone/>
              <a:defRPr sz="2100" b="1">
                <a:effectLst>
                  <a:outerShdw blurRad="50800" dist="25400" dir="5400000" algn="tl" rotWithShape="0">
                    <a:srgbClr val="000000">
                      <a:alpha val="43137"/>
                    </a:srgbClr>
                  </a:outerShdw>
                </a:effectLst>
              </a:defRPr>
            </a:lvl3pPr>
            <a:lvl4pPr marL="1632585" indent="0">
              <a:buNone/>
              <a:defRPr sz="1900" b="1">
                <a:effectLst>
                  <a:outerShdw blurRad="50800" dist="25400" dir="5400000" algn="tl" rotWithShape="0">
                    <a:srgbClr val="000000">
                      <a:alpha val="43137"/>
                    </a:srgbClr>
                  </a:outerShdw>
                </a:effectLst>
              </a:defRPr>
            </a:lvl4pPr>
            <a:lvl5pPr marL="2176780" indent="0">
              <a:buNone/>
              <a:defRPr sz="1900" b="1">
                <a:effectLst>
                  <a:outerShdw blurRad="50800" dist="25400" dir="5400000" algn="tl" rotWithShape="0">
                    <a:srgbClr val="000000">
                      <a:alpha val="43137"/>
                    </a:srgbClr>
                  </a:outerShdw>
                </a:effectLst>
              </a:defRPr>
            </a:lvl5pPr>
            <a:lvl6pPr marL="2720975" indent="0">
              <a:buNone/>
              <a:defRPr sz="1900" b="1"/>
            </a:lvl6pPr>
            <a:lvl7pPr marL="3265805" indent="0">
              <a:buNone/>
              <a:defRPr sz="1900" b="1"/>
            </a:lvl7pPr>
            <a:lvl8pPr marL="3810000" indent="0">
              <a:buNone/>
              <a:defRPr sz="1900" b="1"/>
            </a:lvl8pPr>
            <a:lvl9pPr marL="4354195" indent="0">
              <a:buNone/>
              <a:defRPr sz="19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6192561" y="1535469"/>
            <a:ext cx="5388332" cy="639910"/>
          </a:xfrm>
        </p:spPr>
        <p:txBody>
          <a:bodyPr anchor="b"/>
          <a:lstStyle>
            <a:lvl1pPr marL="0" indent="0">
              <a:buNone/>
              <a:defRPr sz="2900" b="1">
                <a:effectLst>
                  <a:outerShdw blurRad="50800" dist="25400" dir="5400000" algn="tl" rotWithShape="0">
                    <a:srgbClr val="000000">
                      <a:alpha val="43137"/>
                    </a:srgbClr>
                  </a:outerShdw>
                </a:effectLst>
              </a:defRPr>
            </a:lvl1pPr>
            <a:lvl2pPr marL="544195" indent="0">
              <a:buNone/>
              <a:defRPr sz="2400" b="1">
                <a:effectLst>
                  <a:outerShdw blurRad="50800" dist="25400" dir="5400000" algn="tl" rotWithShape="0">
                    <a:srgbClr val="000000">
                      <a:alpha val="43137"/>
                    </a:srgbClr>
                  </a:outerShdw>
                </a:effectLst>
              </a:defRPr>
            </a:lvl2pPr>
            <a:lvl3pPr marL="1088390" indent="0">
              <a:buNone/>
              <a:defRPr sz="2100" b="1">
                <a:effectLst>
                  <a:outerShdw blurRad="50800" dist="25400" dir="5400000" algn="tl" rotWithShape="0">
                    <a:srgbClr val="000000">
                      <a:alpha val="43137"/>
                    </a:srgbClr>
                  </a:outerShdw>
                </a:effectLst>
              </a:defRPr>
            </a:lvl3pPr>
            <a:lvl4pPr marL="1632585" indent="0">
              <a:buNone/>
              <a:defRPr sz="1900" b="1">
                <a:effectLst>
                  <a:outerShdw blurRad="50800" dist="25400" dir="5400000" algn="tl" rotWithShape="0">
                    <a:srgbClr val="000000">
                      <a:alpha val="43137"/>
                    </a:srgbClr>
                  </a:outerShdw>
                </a:effectLst>
              </a:defRPr>
            </a:lvl4pPr>
            <a:lvl5pPr marL="2176780" indent="0">
              <a:buNone/>
              <a:defRPr sz="1900" b="1">
                <a:effectLst>
                  <a:outerShdw blurRad="50800" dist="25400" dir="5400000" algn="tl" rotWithShape="0">
                    <a:srgbClr val="000000">
                      <a:alpha val="43137"/>
                    </a:srgbClr>
                  </a:outerShdw>
                </a:effectLst>
              </a:defRPr>
            </a:lvl5pPr>
            <a:lvl6pPr marL="2720975" indent="0">
              <a:buNone/>
              <a:defRPr sz="1900" b="1"/>
            </a:lvl6pPr>
            <a:lvl7pPr marL="3265805" indent="0">
              <a:buNone/>
              <a:defRPr sz="1900" b="1"/>
            </a:lvl7pPr>
            <a:lvl8pPr marL="3810000" indent="0">
              <a:buNone/>
              <a:defRPr sz="1900" b="1"/>
            </a:lvl8pPr>
            <a:lvl9pPr marL="4354195" indent="0">
              <a:buNone/>
              <a:defRPr sz="19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6192561"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0" name="日期占位符 6"/>
          <p:cNvSpPr>
            <a:spLocks noGrp="1"/>
          </p:cNvSpPr>
          <p:nvPr>
            <p:ph type="dt" sz="half" idx="1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7"/>
          <p:cNvSpPr>
            <a:spLocks noGrp="1"/>
          </p:cNvSpPr>
          <p:nvPr>
            <p:ph type="ftr" sz="quarter" idx="1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8"/>
          <p:cNvSpPr>
            <a:spLocks noGrp="1"/>
          </p:cNvSpPr>
          <p:nvPr>
            <p:ph type="sldNum" sz="quarter" idx="1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9" name="矩形 8"/>
          <p:cNvSpPr/>
          <p:nvPr/>
        </p:nvSpPr>
        <p:spPr>
          <a:xfrm>
            <a:off x="609600" y="1411288"/>
            <a:ext cx="1097121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10" name="日期占位符 2"/>
          <p:cNvSpPr>
            <a:spLocks noGrp="1"/>
          </p:cNvSpPr>
          <p:nvPr>
            <p:ph type="dt" sz="half" idx="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9" name="日期占位符 1"/>
          <p:cNvSpPr>
            <a:spLocks noGrp="1"/>
          </p:cNvSpPr>
          <p:nvPr>
            <p:ph type="dt" sz="half" idx="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0" name="页脚占位符 2"/>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灯片编号占位符 3"/>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9" name="矩形 8"/>
          <p:cNvSpPr/>
          <p:nvPr/>
        </p:nvSpPr>
        <p:spPr>
          <a:xfrm>
            <a:off x="3714750" y="1054100"/>
            <a:ext cx="7870825"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3714250" y="228653"/>
            <a:ext cx="7866645" cy="843141"/>
          </a:xfrm>
        </p:spPr>
        <p:txBody>
          <a:bodyPr anchor="b"/>
          <a:lstStyle>
            <a:lvl1pPr algn="ctr">
              <a:defRPr sz="33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3714250" y="1143249"/>
            <a:ext cx="7866643" cy="5144727"/>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609527" y="1143249"/>
            <a:ext cx="3009486" cy="5144727"/>
          </a:xfrm>
        </p:spPr>
        <p:txBody>
          <a:bodyPr anchor="ctr"/>
          <a:lstStyle>
            <a:lvl1pPr marL="0" indent="0">
              <a:buNone/>
              <a:defRPr sz="1700"/>
            </a:lvl1pPr>
            <a:lvl2pPr marL="544195" indent="0">
              <a:buNone/>
              <a:defRPr sz="1400"/>
            </a:lvl2pPr>
            <a:lvl3pPr marL="1088390" indent="0">
              <a:buNone/>
              <a:defRPr sz="1200"/>
            </a:lvl3pPr>
            <a:lvl4pPr marL="1632585" indent="0">
              <a:buNone/>
              <a:defRPr sz="1100"/>
            </a:lvl4pPr>
            <a:lvl5pPr marL="2176780" indent="0">
              <a:buNone/>
              <a:defRPr sz="1100"/>
            </a:lvl5pPr>
            <a:lvl6pPr marL="2720975" indent="0">
              <a:buNone/>
              <a:defRPr sz="1100"/>
            </a:lvl6pPr>
            <a:lvl7pPr marL="3265805" indent="0">
              <a:buNone/>
              <a:defRPr sz="1100"/>
            </a:lvl7pPr>
            <a:lvl8pPr marL="3810000" indent="0">
              <a:buNone/>
              <a:defRPr sz="1100"/>
            </a:lvl8pPr>
            <a:lvl9pPr marL="4354195" indent="0">
              <a:buNone/>
              <a:defRPr sz="11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10" name="日期占位符 4"/>
          <p:cNvSpPr>
            <a:spLocks noGrp="1"/>
          </p:cNvSpPr>
          <p:nvPr>
            <p:ph type="dt" sz="half" idx="1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5"/>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6"/>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11107" y="304870"/>
            <a:ext cx="8533289" cy="685959"/>
          </a:xfrm>
        </p:spPr>
        <p:txBody>
          <a:bodyPr anchor="ctr"/>
          <a:lstStyle>
            <a:lvl1pPr algn="l">
              <a:defRPr sz="29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935281" y="1143264"/>
            <a:ext cx="9629744" cy="3981094"/>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vert="horz" lIns="108850" tIns="54425" rIns="108850" bIns="54425" rtlCol="0">
            <a:normAutofit/>
          </a:bodyPr>
          <a:lstStyle>
            <a:lvl1pPr marL="0" indent="0">
              <a:buNone/>
              <a:defRPr sz="3800"/>
            </a:lvl1pPr>
            <a:lvl2pPr marL="544195" indent="0">
              <a:buNone/>
              <a:defRPr sz="3300"/>
            </a:lvl2pPr>
            <a:lvl3pPr marL="1088390" indent="0">
              <a:buNone/>
              <a:defRPr sz="2900"/>
            </a:lvl3pPr>
            <a:lvl4pPr marL="1632585" indent="0">
              <a:buNone/>
              <a:defRPr sz="2400"/>
            </a:lvl4pPr>
            <a:lvl5pPr marL="2176780" indent="0">
              <a:buNone/>
              <a:defRPr sz="2400"/>
            </a:lvl5pPr>
            <a:lvl6pPr marL="2720975" indent="0">
              <a:buNone/>
              <a:defRPr sz="2400"/>
            </a:lvl6pPr>
            <a:lvl7pPr marL="3265805" indent="0">
              <a:buNone/>
              <a:defRPr sz="2400"/>
            </a:lvl7pPr>
            <a:lvl8pPr marL="3810000" indent="0">
              <a:buNone/>
              <a:defRPr sz="2400"/>
            </a:lvl8pPr>
            <a:lvl9pPr marL="4354195" indent="0">
              <a:buNone/>
              <a:defRPr sz="2400"/>
            </a:lvl9pPr>
          </a:lstStyle>
          <a:p>
            <a:pPr marL="0" marR="0" lvl="0" indent="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38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8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149190" y="5411453"/>
            <a:ext cx="7542869" cy="805048"/>
          </a:xfrm>
        </p:spPr>
        <p:txBody>
          <a:bodyPr anchor="ctr"/>
          <a:lstStyle>
            <a:lvl1pPr marL="0" indent="0" algn="r">
              <a:buNone/>
              <a:defRPr sz="1400" b="0"/>
            </a:lvl1pPr>
            <a:lvl2pPr marL="544195" indent="0" algn="r">
              <a:buNone/>
              <a:defRPr sz="1400" b="0"/>
            </a:lvl2pPr>
            <a:lvl3pPr marL="1088390" indent="0" algn="r">
              <a:buNone/>
              <a:defRPr sz="1400" b="0"/>
            </a:lvl3pPr>
            <a:lvl4pPr marL="1632585" indent="0" algn="r">
              <a:buNone/>
              <a:defRPr sz="1400" b="0"/>
            </a:lvl4pPr>
            <a:lvl5pPr marL="2176780" indent="0" algn="r">
              <a:buNone/>
              <a:defRPr sz="1400" b="0"/>
            </a:lvl5pPr>
            <a:lvl6pPr marL="2720975" indent="0">
              <a:buNone/>
              <a:defRPr sz="1100"/>
            </a:lvl6pPr>
            <a:lvl7pPr marL="3265805" indent="0">
              <a:buNone/>
              <a:defRPr sz="1100"/>
            </a:lvl7pPr>
            <a:lvl8pPr marL="3810000" indent="0">
              <a:buNone/>
              <a:defRPr sz="1100"/>
            </a:lvl8pPr>
            <a:lvl9pPr marL="4354195" indent="0">
              <a:buNone/>
              <a:defRPr sz="11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9" name="日期占位符 4"/>
          <p:cNvSpPr>
            <a:spLocks noGrp="1"/>
          </p:cNvSpPr>
          <p:nvPr>
            <p:ph type="dt" sz="half" idx="12"/>
          </p:nvPr>
        </p:nvSpPr>
        <p:spPr>
          <a:xfrm>
            <a:off x="101600" y="6402388"/>
            <a:ext cx="4267200" cy="284163"/>
          </a:xfrm>
          <a:prstGeom prst="rect">
            <a:avLst/>
          </a:prstGeom>
        </p:spPr>
        <p:txBody>
          <a:bodyPr vert="horz" lIns="108850" tIns="54425" rIns="108850" bIns="54425" rtlCol="0" anchor="b"/>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0" name="页脚占位符 5"/>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11" name="灯片编号占位符 6"/>
          <p:cNvSpPr>
            <a:spLocks noGrp="1"/>
          </p:cNvSpPr>
          <p:nvPr>
            <p:ph type="sldNum" sz="quarter" idx="4"/>
          </p:nvPr>
        </p:nvSpPr>
        <p:spPr>
          <a:xfrm>
            <a:off x="5486400" y="6402388"/>
            <a:ext cx="1217613" cy="284163"/>
          </a:xfrm>
          <a:prstGeom prst="rect">
            <a:avLst/>
          </a:prstGeom>
        </p:spPr>
        <p:txBody>
          <a:bodyPr vert="horz" lIns="54425" tIns="54425" rIns="54425" bIns="54425" rtlCol="0" anchor="ctr"/>
          <a:p>
            <a:pPr algn="ctr">
              <a:buNone/>
            </a:pPr>
            <a:fld id="{9A0DB2DC-4C9A-4742-B13C-FB6460FD3503}" type="slidenum">
              <a:rPr lang="en-US" altLang="zh-CN" dirty="0"/>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p:sp>
        <p:nvSpPr>
          <p:cNvPr id="7" name="矩形 6"/>
          <p:cNvSpPr/>
          <p:nvPr/>
        </p:nvSpPr>
        <p:spPr>
          <a:xfrm>
            <a:off x="0" y="6680200"/>
            <a:ext cx="12190413" cy="179388"/>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2771" name="标题占位符 1"/>
          <p:cNvSpPr>
            <a:spLocks noGrp="1"/>
          </p:cNvSpPr>
          <p:nvPr>
            <p:ph type="title"/>
          </p:nvPr>
        </p:nvSpPr>
        <p:spPr>
          <a:xfrm>
            <a:off x="609600" y="274638"/>
            <a:ext cx="10971213" cy="1143000"/>
          </a:xfrm>
          <a:prstGeom prst="rect">
            <a:avLst/>
          </a:prstGeom>
          <a:noFill/>
          <a:ln w="9525">
            <a:noFill/>
          </a:ln>
        </p:spPr>
        <p:txBody>
          <a:bodyPr lIns="108850" tIns="54425" rIns="108850" bIns="54425" anchor="ctr"/>
          <a:p>
            <a:pPr lvl="0"/>
            <a:r>
              <a:rPr lang="zh-CN" altLang="en-US" dirty="0"/>
              <a:t>单击此处编辑母版标题样式</a:t>
            </a:r>
            <a:endParaRPr lang="en-US" altLang="zh-CN" dirty="0"/>
          </a:p>
        </p:txBody>
      </p:sp>
      <p:sp>
        <p:nvSpPr>
          <p:cNvPr id="32772" name="文本占位符 2"/>
          <p:cNvSpPr>
            <a:spLocks noGrp="1"/>
          </p:cNvSpPr>
          <p:nvPr>
            <p:ph type="body" idx="1"/>
          </p:nvPr>
        </p:nvSpPr>
        <p:spPr>
          <a:xfrm>
            <a:off x="609600" y="1600200"/>
            <a:ext cx="10971213" cy="4687888"/>
          </a:xfrm>
          <a:prstGeom prst="rect">
            <a:avLst/>
          </a:prstGeom>
          <a:noFill/>
          <a:ln w="9525">
            <a:noFill/>
          </a:ln>
        </p:spPr>
        <p:txBody>
          <a:bodyPr lIns="108850" tIns="54425" rIns="108850" bIns="54425"/>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4" name="日期占位符 3"/>
          <p:cNvSpPr>
            <a:spLocks noGrp="1"/>
          </p:cNvSpPr>
          <p:nvPr>
            <p:ph type="dt" sz="half" idx="2"/>
          </p:nvPr>
        </p:nvSpPr>
        <p:spPr>
          <a:xfrm>
            <a:off x="101600" y="6402388"/>
            <a:ext cx="4267200" cy="284163"/>
          </a:xfrm>
          <a:prstGeom prst="rect">
            <a:avLst/>
          </a:prstGeom>
        </p:spPr>
        <p:txBody>
          <a:bodyPr vert="horz" lIns="108850" tIns="54425" rIns="108850" bIns="54425" rtlCol="0" anchor="b"/>
          <a:lstStyle>
            <a:lvl1pPr algn="l" eaLnBrk="1" latinLnBrk="0" hangingPunct="1">
              <a:defRPr kumimoji="0" sz="1300">
                <a:solidFill>
                  <a:schemeClr val="tx2">
                    <a:lumMod val="75000"/>
                    <a:lumOff val="25000"/>
                  </a:schemeClr>
                </a:solidFill>
              </a:defRPr>
            </a:lvl1pPr>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lvl1pPr algn="r" eaLnBrk="1" latinLnBrk="0" hangingPunct="1">
              <a:defRPr kumimoji="0" sz="1300">
                <a:solidFill>
                  <a:schemeClr val="tx2">
                    <a:lumMod val="75000"/>
                    <a:lumOff val="25000"/>
                  </a:schemeClr>
                </a:solidFill>
              </a:defRPr>
            </a:lvl1pP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5486400" y="6402388"/>
            <a:ext cx="1217613" cy="284163"/>
          </a:xfrm>
          <a:prstGeom prst="rect">
            <a:avLst/>
          </a:prstGeom>
          <a:noFill/>
        </p:spPr>
        <p:txBody>
          <a:bodyPr vert="horz" lIns="54425" tIns="54425" rIns="54425" bIns="54425" rtlCol="0" anchor="ctr"/>
          <a:lstStyle>
            <a:lvl1pPr algn="ctr">
              <a:defRPr sz="1300">
                <a:solidFill>
                  <a:srgbClr val="636363"/>
                </a:solidFill>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
        <p:nvSpPr>
          <p:cNvPr id="8" name="矩形 7"/>
          <p:cNvSpPr/>
          <p:nvPr/>
        </p:nvSpPr>
        <p:spPr>
          <a:xfrm>
            <a:off x="0" y="0"/>
            <a:ext cx="12190413"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1" latinLnBrk="0" hangingPunct="1">
        <a:spcBef>
          <a:spcPct val="0"/>
        </a:spcBef>
        <a:buNone/>
        <a:defRPr kumimoji="0" sz="52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408305" indent="-408305" algn="l" rtl="0" eaLnBrk="1" latinLnBrk="0" hangingPunct="1">
        <a:spcBef>
          <a:spcPct val="20000"/>
        </a:spcBef>
        <a:buClr>
          <a:schemeClr val="tx2"/>
        </a:buClr>
        <a:buSzPct val="50000"/>
        <a:buFont typeface="Wingdings 2" panose="05020102010507070707"/>
        <a:buChar char="ß"/>
        <a:defRPr kumimoji="0" sz="3800" kern="1200">
          <a:solidFill>
            <a:schemeClr val="tx1"/>
          </a:solidFill>
          <a:latin typeface="+mn-lt"/>
          <a:ea typeface="+mn-ea"/>
          <a:cs typeface="+mn-cs"/>
        </a:defRPr>
      </a:lvl1pPr>
      <a:lvl2pPr marL="884555" indent="-340360" algn="l" rtl="0" eaLnBrk="1" latinLnBrk="0" hangingPunct="1">
        <a:spcBef>
          <a:spcPct val="20000"/>
        </a:spcBef>
        <a:buClr>
          <a:schemeClr val="tx2"/>
        </a:buClr>
        <a:buSzPct val="50000"/>
        <a:buFont typeface="Wingdings 2" panose="05020102010507070707"/>
        <a:buChar char="Þ"/>
        <a:defRPr kumimoji="0" sz="3300" kern="1200">
          <a:solidFill>
            <a:schemeClr val="tx1"/>
          </a:solidFill>
          <a:latin typeface="+mn-lt"/>
          <a:ea typeface="+mn-ea"/>
          <a:cs typeface="+mn-cs"/>
        </a:defRPr>
      </a:lvl2pPr>
      <a:lvl3pPr marL="1360805" indent="-272415" algn="l" rtl="0" eaLnBrk="1" latinLnBrk="0" hangingPunct="1">
        <a:spcBef>
          <a:spcPct val="20000"/>
        </a:spcBef>
        <a:buClr>
          <a:schemeClr val="tx2"/>
        </a:buClr>
        <a:buSzPct val="50000"/>
        <a:buFont typeface="Wingdings 2" panose="05020102010507070707"/>
        <a:buChar char=""/>
        <a:defRPr kumimoji="0" sz="2900" kern="1200">
          <a:solidFill>
            <a:schemeClr val="tx1"/>
          </a:solidFill>
          <a:latin typeface="+mn-lt"/>
          <a:ea typeface="+mn-ea"/>
          <a:cs typeface="+mn-cs"/>
        </a:defRPr>
      </a:lvl3pPr>
      <a:lvl4pPr marL="1905000" indent="-272415"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4pPr>
      <a:lvl5pPr marL="2449195" indent="-272415"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5pPr>
      <a:lvl6pPr marL="2993390" indent="-272415" algn="l" rtl="0" eaLnBrk="1" latinLnBrk="0" hangingPunct="1">
        <a:spcBef>
          <a:spcPct val="20000"/>
        </a:spcBef>
        <a:buFont typeface="Arial" panose="020B0604020202020204"/>
        <a:buChar char="•"/>
        <a:defRPr kumimoji="0" sz="2400" kern="1200">
          <a:solidFill>
            <a:schemeClr val="tx1"/>
          </a:solidFill>
          <a:latin typeface="+mn-lt"/>
          <a:ea typeface="+mn-ea"/>
          <a:cs typeface="+mn-cs"/>
        </a:defRPr>
      </a:lvl6pPr>
      <a:lvl7pPr marL="3537585" indent="-272415" algn="l" rtl="0" eaLnBrk="1" latinLnBrk="0" hangingPunct="1">
        <a:spcBef>
          <a:spcPct val="20000"/>
        </a:spcBef>
        <a:buFont typeface="Arial" panose="020B0604020202020204"/>
        <a:buChar char="•"/>
        <a:defRPr kumimoji="0" sz="2400" kern="1200">
          <a:solidFill>
            <a:schemeClr val="tx1"/>
          </a:solidFill>
          <a:latin typeface="+mn-lt"/>
          <a:ea typeface="+mn-ea"/>
          <a:cs typeface="+mn-cs"/>
        </a:defRPr>
      </a:lvl7pPr>
      <a:lvl8pPr marL="4081780" indent="-272415" algn="l" rtl="0" eaLnBrk="1" latinLnBrk="0" hangingPunct="1">
        <a:spcBef>
          <a:spcPct val="20000"/>
        </a:spcBef>
        <a:buFont typeface="Arial" panose="020B0604020202020204"/>
        <a:buChar char="•"/>
        <a:defRPr kumimoji="0" sz="2400" kern="1200">
          <a:solidFill>
            <a:schemeClr val="tx1"/>
          </a:solidFill>
          <a:latin typeface="+mn-lt"/>
          <a:ea typeface="+mn-ea"/>
          <a:cs typeface="+mn-cs"/>
        </a:defRPr>
      </a:lvl8pPr>
      <a:lvl9pPr marL="4625975" indent="-272415" algn="l" rtl="0" eaLnBrk="1" latinLnBrk="0" hangingPunct="1">
        <a:spcBef>
          <a:spcPct val="20000"/>
        </a:spcBef>
        <a:buFont typeface="Arial" panose="020B0604020202020204"/>
        <a:buChar char="•"/>
        <a:defRPr kumimoji="0" sz="24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4195" algn="l" rtl="0" eaLnBrk="1" latinLnBrk="0" hangingPunct="1">
        <a:defRPr kumimoji="0" kern="1200">
          <a:solidFill>
            <a:schemeClr val="tx1"/>
          </a:solidFill>
          <a:latin typeface="+mn-lt"/>
          <a:ea typeface="+mn-ea"/>
          <a:cs typeface="+mn-cs"/>
        </a:defRPr>
      </a:lvl2pPr>
      <a:lvl3pPr marL="1088390" algn="l" rtl="0" eaLnBrk="1" latinLnBrk="0" hangingPunct="1">
        <a:defRPr kumimoji="0" kern="1200">
          <a:solidFill>
            <a:schemeClr val="tx1"/>
          </a:solidFill>
          <a:latin typeface="+mn-lt"/>
          <a:ea typeface="+mn-ea"/>
          <a:cs typeface="+mn-cs"/>
        </a:defRPr>
      </a:lvl3pPr>
      <a:lvl4pPr marL="1632585" algn="l" rtl="0" eaLnBrk="1" latinLnBrk="0" hangingPunct="1">
        <a:defRPr kumimoji="0" kern="1200">
          <a:solidFill>
            <a:schemeClr val="tx1"/>
          </a:solidFill>
          <a:latin typeface="+mn-lt"/>
          <a:ea typeface="+mn-ea"/>
          <a:cs typeface="+mn-cs"/>
        </a:defRPr>
      </a:lvl4pPr>
      <a:lvl5pPr marL="2176780" algn="l" rtl="0" eaLnBrk="1" latinLnBrk="0" hangingPunct="1">
        <a:defRPr kumimoji="0" kern="1200">
          <a:solidFill>
            <a:schemeClr val="tx1"/>
          </a:solidFill>
          <a:latin typeface="+mn-lt"/>
          <a:ea typeface="+mn-ea"/>
          <a:cs typeface="+mn-cs"/>
        </a:defRPr>
      </a:lvl5pPr>
      <a:lvl6pPr marL="2720975" algn="l" rtl="0" eaLnBrk="1" latinLnBrk="0" hangingPunct="1">
        <a:defRPr kumimoji="0" kern="1200">
          <a:solidFill>
            <a:schemeClr val="tx1"/>
          </a:solidFill>
          <a:latin typeface="+mn-lt"/>
          <a:ea typeface="+mn-ea"/>
          <a:cs typeface="+mn-cs"/>
        </a:defRPr>
      </a:lvl6pPr>
      <a:lvl7pPr marL="3265805" algn="l" rtl="0" eaLnBrk="1" latinLnBrk="0" hangingPunct="1">
        <a:defRPr kumimoji="0" kern="1200">
          <a:solidFill>
            <a:schemeClr val="tx1"/>
          </a:solidFill>
          <a:latin typeface="+mn-lt"/>
          <a:ea typeface="+mn-ea"/>
          <a:cs typeface="+mn-cs"/>
        </a:defRPr>
      </a:lvl7pPr>
      <a:lvl8pPr marL="3810000" algn="l" rtl="0" eaLnBrk="1" latinLnBrk="0" hangingPunct="1">
        <a:defRPr kumimoji="0" kern="1200">
          <a:solidFill>
            <a:schemeClr val="tx1"/>
          </a:solidFill>
          <a:latin typeface="+mn-lt"/>
          <a:ea typeface="+mn-ea"/>
          <a:cs typeface="+mn-cs"/>
        </a:defRPr>
      </a:lvl8pPr>
      <a:lvl9pPr marL="4354195"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p:sp>
        <p:nvSpPr>
          <p:cNvPr id="7" name="矩形 6"/>
          <p:cNvSpPr/>
          <p:nvPr/>
        </p:nvSpPr>
        <p:spPr>
          <a:xfrm>
            <a:off x="0" y="6680200"/>
            <a:ext cx="12190413" cy="179388"/>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2771" name="标题占位符 1"/>
          <p:cNvSpPr>
            <a:spLocks noGrp="1"/>
          </p:cNvSpPr>
          <p:nvPr>
            <p:ph type="title"/>
          </p:nvPr>
        </p:nvSpPr>
        <p:spPr>
          <a:xfrm>
            <a:off x="609600" y="274638"/>
            <a:ext cx="10971213" cy="1143000"/>
          </a:xfrm>
          <a:prstGeom prst="rect">
            <a:avLst/>
          </a:prstGeom>
          <a:noFill/>
          <a:ln w="9525">
            <a:noFill/>
          </a:ln>
        </p:spPr>
        <p:txBody>
          <a:bodyPr lIns="108850" tIns="54425" rIns="108850" bIns="54425" anchor="ctr"/>
          <a:p>
            <a:pPr lvl="0"/>
            <a:r>
              <a:rPr lang="zh-CN" altLang="en-US" dirty="0"/>
              <a:t>单击此处编辑母版标题样式</a:t>
            </a:r>
            <a:endParaRPr lang="en-US" altLang="zh-CN" dirty="0"/>
          </a:p>
        </p:txBody>
      </p:sp>
      <p:sp>
        <p:nvSpPr>
          <p:cNvPr id="32772" name="文本占位符 2"/>
          <p:cNvSpPr>
            <a:spLocks noGrp="1"/>
          </p:cNvSpPr>
          <p:nvPr>
            <p:ph type="body" idx="1"/>
          </p:nvPr>
        </p:nvSpPr>
        <p:spPr>
          <a:xfrm>
            <a:off x="609600" y="1600200"/>
            <a:ext cx="10971213" cy="4687888"/>
          </a:xfrm>
          <a:prstGeom prst="rect">
            <a:avLst/>
          </a:prstGeom>
          <a:noFill/>
          <a:ln w="9525">
            <a:noFill/>
          </a:ln>
        </p:spPr>
        <p:txBody>
          <a:bodyPr lIns="108850" tIns="54425" rIns="108850" bIns="54425"/>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4" name="日期占位符 3"/>
          <p:cNvSpPr>
            <a:spLocks noGrp="1"/>
          </p:cNvSpPr>
          <p:nvPr>
            <p:ph type="dt" sz="half" idx="2"/>
          </p:nvPr>
        </p:nvSpPr>
        <p:spPr>
          <a:xfrm>
            <a:off x="101600" y="6402388"/>
            <a:ext cx="4267200" cy="284163"/>
          </a:xfrm>
          <a:prstGeom prst="rect">
            <a:avLst/>
          </a:prstGeom>
        </p:spPr>
        <p:txBody>
          <a:bodyPr vert="horz" lIns="108850" tIns="54425" rIns="108850" bIns="54425" rtlCol="0" anchor="b"/>
          <a:lstStyle>
            <a:lvl1pPr algn="l" eaLnBrk="1" latinLnBrk="0" hangingPunct="1">
              <a:defRPr kumimoji="0" sz="1300">
                <a:solidFill>
                  <a:schemeClr val="tx2">
                    <a:lumMod val="75000"/>
                    <a:lumOff val="25000"/>
                  </a:schemeClr>
                </a:solidFill>
              </a:defRPr>
            </a:lvl1pPr>
          </a:lstStyle>
          <a:p>
            <a:pPr marL="0" marR="0" lvl="0" indent="0" algn="l"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7110413" y="6402388"/>
            <a:ext cx="4978400" cy="284163"/>
          </a:xfrm>
          <a:prstGeom prst="rect">
            <a:avLst/>
          </a:prstGeom>
        </p:spPr>
        <p:txBody>
          <a:bodyPr vert="horz" lIns="108850" tIns="54425" rIns="108850" bIns="54425" rtlCol="0" anchor="ctr"/>
          <a:lstStyle>
            <a:lvl1pPr algn="r" eaLnBrk="1" latinLnBrk="0" hangingPunct="1">
              <a:defRPr kumimoji="0" sz="1300">
                <a:solidFill>
                  <a:schemeClr val="tx2">
                    <a:lumMod val="75000"/>
                    <a:lumOff val="25000"/>
                  </a:schemeClr>
                </a:solidFill>
              </a:defRPr>
            </a:lvl1pPr>
          </a:lstStyle>
          <a:p>
            <a:pPr marL="0" marR="0" lvl="0" indent="0" algn="r" defTabSz="1217930" rtl="0" eaLnBrk="1" fontAlgn="base" latinLnBrk="0" hangingPunct="1">
              <a:lnSpc>
                <a:spcPct val="100000"/>
              </a:lnSpc>
              <a:spcBef>
                <a:spcPct val="0"/>
              </a:spcBef>
              <a:spcAft>
                <a:spcPct val="0"/>
              </a:spcAft>
              <a:buClrTx/>
              <a:buSzTx/>
              <a:buFontTx/>
              <a:buNone/>
              <a:defRPr/>
            </a:pPr>
            <a:endParaRPr kumimoji="0" lang="en-US" altLang="zh-CN" sz="1300" b="0" i="0" u="none" strike="noStrike" kern="1200" cap="none" spc="0" normalizeH="0" baseline="0" noProof="0">
              <a:ln>
                <a:noFill/>
              </a:ln>
              <a:solidFill>
                <a:schemeClr val="tx2">
                  <a:lumMod val="75000"/>
                  <a:lumOff val="2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5486400" y="6402388"/>
            <a:ext cx="1217613" cy="284163"/>
          </a:xfrm>
          <a:prstGeom prst="rect">
            <a:avLst/>
          </a:prstGeom>
          <a:noFill/>
        </p:spPr>
        <p:txBody>
          <a:bodyPr vert="horz" lIns="54425" tIns="54425" rIns="54425" bIns="54425" rtlCol="0" anchor="ctr"/>
          <a:lstStyle>
            <a:lvl1pPr algn="ctr">
              <a:defRPr sz="1300">
                <a:solidFill>
                  <a:srgbClr val="636363"/>
                </a:solidFill>
              </a:defRPr>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
        <p:nvSpPr>
          <p:cNvPr id="8" name="矩形 7"/>
          <p:cNvSpPr/>
          <p:nvPr/>
        </p:nvSpPr>
        <p:spPr>
          <a:xfrm>
            <a:off x="0" y="0"/>
            <a:ext cx="12190413"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108850" tIns="54425" rIns="108850" bIns="54425" rtlCol="0" anchor="ctr"/>
          <a:lstStyle/>
          <a:p>
            <a:pPr marL="0" marR="0" lvl="0" indent="0" algn="ctr" defTabSz="121793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ctr" rtl="0" eaLnBrk="1" latinLnBrk="0" hangingPunct="1">
        <a:spcBef>
          <a:spcPct val="0"/>
        </a:spcBef>
        <a:buNone/>
        <a:defRPr kumimoji="0" sz="52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408305" indent="-408305" algn="l" rtl="0" eaLnBrk="1" latinLnBrk="0" hangingPunct="1">
        <a:spcBef>
          <a:spcPct val="20000"/>
        </a:spcBef>
        <a:buClr>
          <a:schemeClr val="tx2"/>
        </a:buClr>
        <a:buSzPct val="50000"/>
        <a:buFont typeface="Wingdings 2" panose="05020102010507070707"/>
        <a:buChar char="ß"/>
        <a:defRPr kumimoji="0" sz="3800" kern="1200">
          <a:solidFill>
            <a:schemeClr val="tx1"/>
          </a:solidFill>
          <a:latin typeface="+mn-lt"/>
          <a:ea typeface="+mn-ea"/>
          <a:cs typeface="+mn-cs"/>
        </a:defRPr>
      </a:lvl1pPr>
      <a:lvl2pPr marL="884555" indent="-340360" algn="l" rtl="0" eaLnBrk="1" latinLnBrk="0" hangingPunct="1">
        <a:spcBef>
          <a:spcPct val="20000"/>
        </a:spcBef>
        <a:buClr>
          <a:schemeClr val="tx2"/>
        </a:buClr>
        <a:buSzPct val="50000"/>
        <a:buFont typeface="Wingdings 2" panose="05020102010507070707"/>
        <a:buChar char="Þ"/>
        <a:defRPr kumimoji="0" sz="3300" kern="1200">
          <a:solidFill>
            <a:schemeClr val="tx1"/>
          </a:solidFill>
          <a:latin typeface="+mn-lt"/>
          <a:ea typeface="+mn-ea"/>
          <a:cs typeface="+mn-cs"/>
        </a:defRPr>
      </a:lvl2pPr>
      <a:lvl3pPr marL="1360805" indent="-272415" algn="l" rtl="0" eaLnBrk="1" latinLnBrk="0" hangingPunct="1">
        <a:spcBef>
          <a:spcPct val="20000"/>
        </a:spcBef>
        <a:buClr>
          <a:schemeClr val="tx2"/>
        </a:buClr>
        <a:buSzPct val="50000"/>
        <a:buFont typeface="Wingdings 2" panose="05020102010507070707"/>
        <a:buChar char=""/>
        <a:defRPr kumimoji="0" sz="2900" kern="1200">
          <a:solidFill>
            <a:schemeClr val="tx1"/>
          </a:solidFill>
          <a:latin typeface="+mn-lt"/>
          <a:ea typeface="+mn-ea"/>
          <a:cs typeface="+mn-cs"/>
        </a:defRPr>
      </a:lvl3pPr>
      <a:lvl4pPr marL="1905000" indent="-272415"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4pPr>
      <a:lvl5pPr marL="2449195" indent="-272415"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5pPr>
      <a:lvl6pPr marL="2993390" indent="-272415" algn="l" rtl="0" eaLnBrk="1" latinLnBrk="0" hangingPunct="1">
        <a:spcBef>
          <a:spcPct val="20000"/>
        </a:spcBef>
        <a:buFont typeface="Arial" panose="020B0604020202020204"/>
        <a:buChar char="•"/>
        <a:defRPr kumimoji="0" sz="2400" kern="1200">
          <a:solidFill>
            <a:schemeClr val="tx1"/>
          </a:solidFill>
          <a:latin typeface="+mn-lt"/>
          <a:ea typeface="+mn-ea"/>
          <a:cs typeface="+mn-cs"/>
        </a:defRPr>
      </a:lvl6pPr>
      <a:lvl7pPr marL="3537585" indent="-272415" algn="l" rtl="0" eaLnBrk="1" latinLnBrk="0" hangingPunct="1">
        <a:spcBef>
          <a:spcPct val="20000"/>
        </a:spcBef>
        <a:buFont typeface="Arial" panose="020B0604020202020204"/>
        <a:buChar char="•"/>
        <a:defRPr kumimoji="0" sz="2400" kern="1200">
          <a:solidFill>
            <a:schemeClr val="tx1"/>
          </a:solidFill>
          <a:latin typeface="+mn-lt"/>
          <a:ea typeface="+mn-ea"/>
          <a:cs typeface="+mn-cs"/>
        </a:defRPr>
      </a:lvl7pPr>
      <a:lvl8pPr marL="4081780" indent="-272415" algn="l" rtl="0" eaLnBrk="1" latinLnBrk="0" hangingPunct="1">
        <a:spcBef>
          <a:spcPct val="20000"/>
        </a:spcBef>
        <a:buFont typeface="Arial" panose="020B0604020202020204"/>
        <a:buChar char="•"/>
        <a:defRPr kumimoji="0" sz="2400" kern="1200">
          <a:solidFill>
            <a:schemeClr val="tx1"/>
          </a:solidFill>
          <a:latin typeface="+mn-lt"/>
          <a:ea typeface="+mn-ea"/>
          <a:cs typeface="+mn-cs"/>
        </a:defRPr>
      </a:lvl8pPr>
      <a:lvl9pPr marL="4625975" indent="-272415" algn="l" rtl="0" eaLnBrk="1" latinLnBrk="0" hangingPunct="1">
        <a:spcBef>
          <a:spcPct val="20000"/>
        </a:spcBef>
        <a:buFont typeface="Arial" panose="020B0604020202020204"/>
        <a:buChar char="•"/>
        <a:defRPr kumimoji="0" sz="24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4195" algn="l" rtl="0" eaLnBrk="1" latinLnBrk="0" hangingPunct="1">
        <a:defRPr kumimoji="0" kern="1200">
          <a:solidFill>
            <a:schemeClr val="tx1"/>
          </a:solidFill>
          <a:latin typeface="+mn-lt"/>
          <a:ea typeface="+mn-ea"/>
          <a:cs typeface="+mn-cs"/>
        </a:defRPr>
      </a:lvl2pPr>
      <a:lvl3pPr marL="1088390" algn="l" rtl="0" eaLnBrk="1" latinLnBrk="0" hangingPunct="1">
        <a:defRPr kumimoji="0" kern="1200">
          <a:solidFill>
            <a:schemeClr val="tx1"/>
          </a:solidFill>
          <a:latin typeface="+mn-lt"/>
          <a:ea typeface="+mn-ea"/>
          <a:cs typeface="+mn-cs"/>
        </a:defRPr>
      </a:lvl3pPr>
      <a:lvl4pPr marL="1632585" algn="l" rtl="0" eaLnBrk="1" latinLnBrk="0" hangingPunct="1">
        <a:defRPr kumimoji="0" kern="1200">
          <a:solidFill>
            <a:schemeClr val="tx1"/>
          </a:solidFill>
          <a:latin typeface="+mn-lt"/>
          <a:ea typeface="+mn-ea"/>
          <a:cs typeface="+mn-cs"/>
        </a:defRPr>
      </a:lvl4pPr>
      <a:lvl5pPr marL="2176780" algn="l" rtl="0" eaLnBrk="1" latinLnBrk="0" hangingPunct="1">
        <a:defRPr kumimoji="0" kern="1200">
          <a:solidFill>
            <a:schemeClr val="tx1"/>
          </a:solidFill>
          <a:latin typeface="+mn-lt"/>
          <a:ea typeface="+mn-ea"/>
          <a:cs typeface="+mn-cs"/>
        </a:defRPr>
      </a:lvl5pPr>
      <a:lvl6pPr marL="2720975" algn="l" rtl="0" eaLnBrk="1" latinLnBrk="0" hangingPunct="1">
        <a:defRPr kumimoji="0" kern="1200">
          <a:solidFill>
            <a:schemeClr val="tx1"/>
          </a:solidFill>
          <a:latin typeface="+mn-lt"/>
          <a:ea typeface="+mn-ea"/>
          <a:cs typeface="+mn-cs"/>
        </a:defRPr>
      </a:lvl6pPr>
      <a:lvl7pPr marL="3265805" algn="l" rtl="0" eaLnBrk="1" latinLnBrk="0" hangingPunct="1">
        <a:defRPr kumimoji="0" kern="1200">
          <a:solidFill>
            <a:schemeClr val="tx1"/>
          </a:solidFill>
          <a:latin typeface="+mn-lt"/>
          <a:ea typeface="+mn-ea"/>
          <a:cs typeface="+mn-cs"/>
        </a:defRPr>
      </a:lvl7pPr>
      <a:lvl8pPr marL="3810000" algn="l" rtl="0" eaLnBrk="1" latinLnBrk="0" hangingPunct="1">
        <a:defRPr kumimoji="0" kern="1200">
          <a:solidFill>
            <a:schemeClr val="tx1"/>
          </a:solidFill>
          <a:latin typeface="+mn-lt"/>
          <a:ea typeface="+mn-ea"/>
          <a:cs typeface="+mn-cs"/>
        </a:defRPr>
      </a:lvl8pPr>
      <a:lvl9pPr marL="435419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3.xml"/><Relationship Id="rId5" Type="http://schemas.openxmlformats.org/officeDocument/2006/relationships/slide" Target="slide19.xml"/><Relationship Id="rId4" Type="http://schemas.openxmlformats.org/officeDocument/2006/relationships/slide" Target="slide17.xml"/><Relationship Id="rId3" Type="http://schemas.openxmlformats.org/officeDocument/2006/relationships/slide" Target="slide9.xml"/><Relationship Id="rId2" Type="http://schemas.openxmlformats.org/officeDocument/2006/relationships/slide" Target="slide11.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3.xml"/><Relationship Id="rId4" Type="http://schemas.openxmlformats.org/officeDocument/2006/relationships/slide" Target="slide19.xml"/><Relationship Id="rId3" Type="http://schemas.openxmlformats.org/officeDocument/2006/relationships/slide" Target="slide17.xml"/><Relationship Id="rId2" Type="http://schemas.openxmlformats.org/officeDocument/2006/relationships/slide" Target="slide9.xml"/><Relationship Id="rId1" Type="http://schemas.openxmlformats.org/officeDocument/2006/relationships/slide" Target="slide12.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3.xml"/><Relationship Id="rId4" Type="http://schemas.openxmlformats.org/officeDocument/2006/relationships/slide" Target="slide19.xml"/><Relationship Id="rId3" Type="http://schemas.openxmlformats.org/officeDocument/2006/relationships/slide" Target="slide17.xml"/><Relationship Id="rId2" Type="http://schemas.openxmlformats.org/officeDocument/2006/relationships/slide" Target="slide9.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3.xml"/><Relationship Id="rId4" Type="http://schemas.openxmlformats.org/officeDocument/2006/relationships/image" Target="../media/image6.png"/><Relationship Id="rId3" Type="http://schemas.openxmlformats.org/officeDocument/2006/relationships/slide" Target="slide19.xml"/><Relationship Id="rId2" Type="http://schemas.openxmlformats.org/officeDocument/2006/relationships/slide" Target="slide17.xml"/><Relationship Id="rId1" Type="http://schemas.openxmlformats.org/officeDocument/2006/relationships/slide" Target="slide9.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3.xml"/><Relationship Id="rId4" Type="http://schemas.openxmlformats.org/officeDocument/2006/relationships/slide" Target="slide19.xml"/><Relationship Id="rId3" Type="http://schemas.openxmlformats.org/officeDocument/2006/relationships/slide" Target="slide17.xml"/><Relationship Id="rId2" Type="http://schemas.openxmlformats.org/officeDocument/2006/relationships/slide" Target="slide9.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3.xml"/><Relationship Id="rId5" Type="http://schemas.openxmlformats.org/officeDocument/2006/relationships/slide" Target="slide19.xml"/><Relationship Id="rId4" Type="http://schemas.openxmlformats.org/officeDocument/2006/relationships/slide" Target="slide17.xml"/><Relationship Id="rId3" Type="http://schemas.openxmlformats.org/officeDocument/2006/relationships/slide" Target="slide9.xml"/><Relationship Id="rId2" Type="http://schemas.openxmlformats.org/officeDocument/2006/relationships/slide" Target="slide16.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3.xml"/><Relationship Id="rId3" Type="http://schemas.openxmlformats.org/officeDocument/2006/relationships/slide" Target="slide19.xml"/><Relationship Id="rId2" Type="http://schemas.openxmlformats.org/officeDocument/2006/relationships/slide" Target="slide17.xml"/><Relationship Id="rId1" Type="http://schemas.openxmlformats.org/officeDocument/2006/relationships/slide" Target="slide9.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9.wmf"/><Relationship Id="rId7" Type="http://schemas.openxmlformats.org/officeDocument/2006/relationships/oleObject" Target="../embeddings/oleObject1.bin"/><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9.xml"/><Relationship Id="rId3" Type="http://schemas.openxmlformats.org/officeDocument/2006/relationships/image" Target="../media/image8.png"/><Relationship Id="rId2" Type="http://schemas.openxmlformats.org/officeDocument/2006/relationships/image" Target="../media/image7.png"/><Relationship Id="rId11" Type="http://schemas.openxmlformats.org/officeDocument/2006/relationships/notesSlide" Target="../notesSlides/notesSlide15.xml"/><Relationship Id="rId10" Type="http://schemas.openxmlformats.org/officeDocument/2006/relationships/vmlDrawing" Target="../drawings/vmlDrawing1.vml"/><Relationship Id="rId1"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vmlDrawing" Target="../drawings/vmlDrawing2.vml"/><Relationship Id="rId6" Type="http://schemas.openxmlformats.org/officeDocument/2006/relationships/slideLayout" Target="../slideLayouts/slideLayout13.xml"/><Relationship Id="rId5" Type="http://schemas.openxmlformats.org/officeDocument/2006/relationships/slide" Target="slide19.xml"/><Relationship Id="rId4" Type="http://schemas.openxmlformats.org/officeDocument/2006/relationships/slide" Target="slide17.xml"/><Relationship Id="rId3" Type="http://schemas.openxmlformats.org/officeDocument/2006/relationships/slide" Target="slide9.xml"/><Relationship Id="rId2" Type="http://schemas.openxmlformats.org/officeDocument/2006/relationships/image" Target="../media/image10.emf"/><Relationship Id="rId1" Type="http://schemas.openxmlformats.org/officeDocument/2006/relationships/package" Target="../embeddings/Document1.docx"/></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 Target="slide19.xml"/><Relationship Id="rId7" Type="http://schemas.openxmlformats.org/officeDocument/2006/relationships/slide" Target="slide17.xml"/><Relationship Id="rId6" Type="http://schemas.openxmlformats.org/officeDocument/2006/relationships/slide" Target="slide9.xml"/><Relationship Id="rId5" Type="http://schemas.openxmlformats.org/officeDocument/2006/relationships/slide" Target="slide4.xml"/><Relationship Id="rId4" Type="http://schemas.openxmlformats.org/officeDocument/2006/relationships/image" Target="../media/image12.emf"/><Relationship Id="rId3" Type="http://schemas.openxmlformats.org/officeDocument/2006/relationships/oleObject" Target="../embeddings/oleObject2.bin"/><Relationship Id="rId2" Type="http://schemas.openxmlformats.org/officeDocument/2006/relationships/image" Target="../media/image11.png"/><Relationship Id="rId11" Type="http://schemas.openxmlformats.org/officeDocument/2006/relationships/notesSlide" Target="../notesSlides/notesSlide17.xml"/><Relationship Id="rId10" Type="http://schemas.openxmlformats.org/officeDocument/2006/relationships/vmlDrawing" Target="../drawings/vmlDrawing3.vml"/><Relationship Id="rId1" Type="http://schemas.openxmlformats.org/officeDocument/2006/relationships/slide" Target="slide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3.xml"/><Relationship Id="rId4" Type="http://schemas.openxmlformats.org/officeDocument/2006/relationships/slide" Target="slide19.xml"/><Relationship Id="rId3" Type="http://schemas.openxmlformats.org/officeDocument/2006/relationships/slide" Target="slide17.xml"/><Relationship Id="rId2" Type="http://schemas.openxmlformats.org/officeDocument/2006/relationships/slide" Target="slide9.xml"/><Relationship Id="rId1" Type="http://schemas.openxmlformats.org/officeDocument/2006/relationships/slide" Target="slide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8.png"/><Relationship Id="rId7" Type="http://schemas.openxmlformats.org/officeDocument/2006/relationships/slide" Target="slide43.xml"/><Relationship Id="rId6" Type="http://schemas.openxmlformats.org/officeDocument/2006/relationships/slide" Target="slide41.xml"/><Relationship Id="rId5" Type="http://schemas.openxmlformats.org/officeDocument/2006/relationships/slide" Target="slide39.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26.xml"/><Relationship Id="rId10" Type="http://schemas.openxmlformats.org/officeDocument/2006/relationships/notesSlide" Target="../notesSlides/notesSlide24.xml"/><Relationship Id="rId1" Type="http://schemas.openxmlformats.org/officeDocument/2006/relationships/slide" Target="slide27.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13.xml"/><Relationship Id="rId6" Type="http://schemas.openxmlformats.org/officeDocument/2006/relationships/slide" Target="slide43.xml"/><Relationship Id="rId5" Type="http://schemas.openxmlformats.org/officeDocument/2006/relationships/slide" Target="slide41.xml"/><Relationship Id="rId4" Type="http://schemas.openxmlformats.org/officeDocument/2006/relationships/slide" Target="slide39.xml"/><Relationship Id="rId3" Type="http://schemas.openxmlformats.org/officeDocument/2006/relationships/slide" Target="slide31.xml"/><Relationship Id="rId2" Type="http://schemas.openxmlformats.org/officeDocument/2006/relationships/slide" Target="slide28.xml"/><Relationship Id="rId1" Type="http://schemas.openxmlformats.org/officeDocument/2006/relationships/slide" Target="slide26.xml"/></Relationships>
</file>

<file path=ppt/slides/_rels/slide28.xml.rels><?xml version="1.0" encoding="UTF-8" standalone="yes"?>
<Relationships xmlns="http://schemas.openxmlformats.org/package/2006/relationships"><Relationship Id="rId9" Type="http://schemas.openxmlformats.org/officeDocument/2006/relationships/slide" Target="slide43.xml"/><Relationship Id="rId8" Type="http://schemas.openxmlformats.org/officeDocument/2006/relationships/slide" Target="slide41.xml"/><Relationship Id="rId7" Type="http://schemas.openxmlformats.org/officeDocument/2006/relationships/slide" Target="slide39.xml"/><Relationship Id="rId6" Type="http://schemas.openxmlformats.org/officeDocument/2006/relationships/slide" Target="slide31.xml"/><Relationship Id="rId5" Type="http://schemas.openxmlformats.org/officeDocument/2006/relationships/slide" Target="slide28.xml"/><Relationship Id="rId4" Type="http://schemas.openxmlformats.org/officeDocument/2006/relationships/slide" Target="slide26.xml"/><Relationship Id="rId3" Type="http://schemas.openxmlformats.org/officeDocument/2006/relationships/image" Target="../media/image13.png"/><Relationship Id="rId2" Type="http://schemas.openxmlformats.org/officeDocument/2006/relationships/image" Target="../media/image8.png"/><Relationship Id="rId11" Type="http://schemas.openxmlformats.org/officeDocument/2006/relationships/notesSlide" Target="../notesSlides/notesSlide26.xml"/><Relationship Id="rId10" Type="http://schemas.openxmlformats.org/officeDocument/2006/relationships/slideLayout" Target="../slideLayouts/slideLayout13.xml"/><Relationship Id="rId1" Type="http://schemas.openxmlformats.org/officeDocument/2006/relationships/slide" Target="slide29.xml"/></Relationships>
</file>

<file path=ppt/slides/_rels/slide29.xml.rels><?xml version="1.0" encoding="UTF-8" standalone="yes"?>
<Relationships xmlns="http://schemas.openxmlformats.org/package/2006/relationships"><Relationship Id="rId9" Type="http://schemas.openxmlformats.org/officeDocument/2006/relationships/slide" Target="slide43.xml"/><Relationship Id="rId8" Type="http://schemas.openxmlformats.org/officeDocument/2006/relationships/slide" Target="slide41.xml"/><Relationship Id="rId7" Type="http://schemas.openxmlformats.org/officeDocument/2006/relationships/slide" Target="slide39.xml"/><Relationship Id="rId6" Type="http://schemas.openxmlformats.org/officeDocument/2006/relationships/slide" Target="slide31.xml"/><Relationship Id="rId5" Type="http://schemas.openxmlformats.org/officeDocument/2006/relationships/slide" Target="slide28.xml"/><Relationship Id="rId4" Type="http://schemas.openxmlformats.org/officeDocument/2006/relationships/slide" Target="slide26.xml"/><Relationship Id="rId3" Type="http://schemas.openxmlformats.org/officeDocument/2006/relationships/slide" Target="slide30.xml"/><Relationship Id="rId2" Type="http://schemas.openxmlformats.org/officeDocument/2006/relationships/image" Target="../media/image14.emf"/><Relationship Id="rId12" Type="http://schemas.openxmlformats.org/officeDocument/2006/relationships/notesSlide" Target="../notesSlides/notesSlide27.xml"/><Relationship Id="rId11" Type="http://schemas.openxmlformats.org/officeDocument/2006/relationships/vmlDrawing" Target="../drawings/vmlDrawing4.vml"/><Relationship Id="rId10" Type="http://schemas.openxmlformats.org/officeDocument/2006/relationships/slideLayout" Target="../slideLayouts/slideLayout13.xml"/><Relationship Id="rId1" Type="http://schemas.openxmlformats.org/officeDocument/2006/relationships/package" Target="../embeddings/Document2.doc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9" Type="http://schemas.openxmlformats.org/officeDocument/2006/relationships/slide" Target="slide31.xml"/><Relationship Id="rId8" Type="http://schemas.openxmlformats.org/officeDocument/2006/relationships/slide" Target="slide28.xml"/><Relationship Id="rId7" Type="http://schemas.openxmlformats.org/officeDocument/2006/relationships/slide" Target="slide26.xml"/><Relationship Id="rId6" Type="http://schemas.openxmlformats.org/officeDocument/2006/relationships/image" Target="../media/image17.emf"/><Relationship Id="rId5" Type="http://schemas.openxmlformats.org/officeDocument/2006/relationships/package" Target="../embeddings/Document5.docx"/><Relationship Id="rId4" Type="http://schemas.openxmlformats.org/officeDocument/2006/relationships/image" Target="../media/image16.emf"/><Relationship Id="rId3" Type="http://schemas.openxmlformats.org/officeDocument/2006/relationships/package" Target="../embeddings/Document4.docx"/><Relationship Id="rId2" Type="http://schemas.openxmlformats.org/officeDocument/2006/relationships/image" Target="../media/image15.emf"/><Relationship Id="rId15" Type="http://schemas.openxmlformats.org/officeDocument/2006/relationships/notesSlide" Target="../notesSlides/notesSlide28.xml"/><Relationship Id="rId14" Type="http://schemas.openxmlformats.org/officeDocument/2006/relationships/vmlDrawing" Target="../drawings/vmlDrawing5.vml"/><Relationship Id="rId13" Type="http://schemas.openxmlformats.org/officeDocument/2006/relationships/slideLayout" Target="../slideLayouts/slideLayout13.xml"/><Relationship Id="rId12" Type="http://schemas.openxmlformats.org/officeDocument/2006/relationships/slide" Target="slide43.xml"/><Relationship Id="rId11" Type="http://schemas.openxmlformats.org/officeDocument/2006/relationships/slide" Target="slide41.xml"/><Relationship Id="rId10" Type="http://schemas.openxmlformats.org/officeDocument/2006/relationships/slide" Target="slide39.xml"/><Relationship Id="rId1" Type="http://schemas.openxmlformats.org/officeDocument/2006/relationships/package" Target="../embeddings/Document3.docx"/></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 Target="slide43.xml"/><Relationship Id="rId7" Type="http://schemas.openxmlformats.org/officeDocument/2006/relationships/slide" Target="slide41.xml"/><Relationship Id="rId6" Type="http://schemas.openxmlformats.org/officeDocument/2006/relationships/slide" Target="slide39.xml"/><Relationship Id="rId5" Type="http://schemas.openxmlformats.org/officeDocument/2006/relationships/slide" Target="slide31.xml"/><Relationship Id="rId4" Type="http://schemas.openxmlformats.org/officeDocument/2006/relationships/slide" Target="slide28.xml"/><Relationship Id="rId3" Type="http://schemas.openxmlformats.org/officeDocument/2006/relationships/slide" Target="slide26.xml"/><Relationship Id="rId2" Type="http://schemas.openxmlformats.org/officeDocument/2006/relationships/slide" Target="slide32.xml"/><Relationship Id="rId10" Type="http://schemas.openxmlformats.org/officeDocument/2006/relationships/notesSlide" Target="../notesSlides/notesSlide29.xml"/><Relationship Id="rId1"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0.xml"/><Relationship Id="rId7" Type="http://schemas.openxmlformats.org/officeDocument/2006/relationships/slideLayout" Target="../slideLayouts/slideLayout13.xml"/><Relationship Id="rId6" Type="http://schemas.openxmlformats.org/officeDocument/2006/relationships/slide" Target="slide43.xml"/><Relationship Id="rId5" Type="http://schemas.openxmlformats.org/officeDocument/2006/relationships/slide" Target="slide41.xml"/><Relationship Id="rId4" Type="http://schemas.openxmlformats.org/officeDocument/2006/relationships/slide" Target="slide39.xml"/><Relationship Id="rId3" Type="http://schemas.openxmlformats.org/officeDocument/2006/relationships/slide" Target="slide31.xml"/><Relationship Id="rId2" Type="http://schemas.openxmlformats.org/officeDocument/2006/relationships/slide" Target="slide28.xml"/><Relationship Id="rId1" Type="http://schemas.openxmlformats.org/officeDocument/2006/relationships/slide" Target="slide26.xml"/></Relationships>
</file>

<file path=ppt/slides/_rels/slide33.xml.rels><?xml version="1.0" encoding="UTF-8" standalone="yes"?>
<Relationships xmlns="http://schemas.openxmlformats.org/package/2006/relationships"><Relationship Id="rId9" Type="http://schemas.openxmlformats.org/officeDocument/2006/relationships/slide" Target="slide43.xml"/><Relationship Id="rId8" Type="http://schemas.openxmlformats.org/officeDocument/2006/relationships/slide" Target="slide41.xml"/><Relationship Id="rId7" Type="http://schemas.openxmlformats.org/officeDocument/2006/relationships/slide" Target="slide39.xml"/><Relationship Id="rId6" Type="http://schemas.openxmlformats.org/officeDocument/2006/relationships/slide" Target="slide31.xml"/><Relationship Id="rId5" Type="http://schemas.openxmlformats.org/officeDocument/2006/relationships/slide" Target="slide28.xml"/><Relationship Id="rId4" Type="http://schemas.openxmlformats.org/officeDocument/2006/relationships/slide" Target="slide26.xml"/><Relationship Id="rId3" Type="http://schemas.openxmlformats.org/officeDocument/2006/relationships/slide" Target="slide35.xml"/><Relationship Id="rId2" Type="http://schemas.openxmlformats.org/officeDocument/2006/relationships/slide" Target="slide34.xml"/><Relationship Id="rId11" Type="http://schemas.openxmlformats.org/officeDocument/2006/relationships/notesSlide" Target="../notesSlides/notesSlide31.xml"/><Relationship Id="rId10" Type="http://schemas.openxmlformats.org/officeDocument/2006/relationships/slideLayout" Target="../slideLayouts/slideLayout13.xml"/><Relationship Id="rId1" Type="http://schemas.openxmlformats.org/officeDocument/2006/relationships/image" Target="../media/image19.png"/></Relationships>
</file>

<file path=ppt/slides/_rels/slide34.xml.rels><?xml version="1.0" encoding="UTF-8" standalone="yes"?>
<Relationships xmlns="http://schemas.openxmlformats.org/package/2006/relationships"><Relationship Id="rId9" Type="http://schemas.openxmlformats.org/officeDocument/2006/relationships/notesSlide" Target="../notesSlides/notesSlide32.xml"/><Relationship Id="rId8" Type="http://schemas.openxmlformats.org/officeDocument/2006/relationships/slideLayout" Target="../slideLayouts/slideLayout13.xml"/><Relationship Id="rId7" Type="http://schemas.openxmlformats.org/officeDocument/2006/relationships/slide" Target="slide43.xml"/><Relationship Id="rId6" Type="http://schemas.openxmlformats.org/officeDocument/2006/relationships/slide" Target="slide41.xml"/><Relationship Id="rId5" Type="http://schemas.openxmlformats.org/officeDocument/2006/relationships/slide" Target="slide39.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 Target="slide35.xml"/></Relationships>
</file>

<file path=ppt/slides/_rels/slide35.xml.rels><?xml version="1.0" encoding="UTF-8" standalone="yes"?>
<Relationships xmlns="http://schemas.openxmlformats.org/package/2006/relationships"><Relationship Id="rId9" Type="http://schemas.openxmlformats.org/officeDocument/2006/relationships/slide" Target="slide43.xml"/><Relationship Id="rId8" Type="http://schemas.openxmlformats.org/officeDocument/2006/relationships/slide" Target="slide41.xml"/><Relationship Id="rId7" Type="http://schemas.openxmlformats.org/officeDocument/2006/relationships/slide" Target="slide39.xml"/><Relationship Id="rId6" Type="http://schemas.openxmlformats.org/officeDocument/2006/relationships/slide" Target="slide31.xml"/><Relationship Id="rId5" Type="http://schemas.openxmlformats.org/officeDocument/2006/relationships/slide" Target="slide28.xml"/><Relationship Id="rId4" Type="http://schemas.openxmlformats.org/officeDocument/2006/relationships/slide" Target="slide26.xml"/><Relationship Id="rId3" Type="http://schemas.openxmlformats.org/officeDocument/2006/relationships/slide" Target="slide36.xml"/><Relationship Id="rId2" Type="http://schemas.openxmlformats.org/officeDocument/2006/relationships/image" Target="../media/image20.emf"/><Relationship Id="rId12" Type="http://schemas.openxmlformats.org/officeDocument/2006/relationships/notesSlide" Target="../notesSlides/notesSlide33.xml"/><Relationship Id="rId11" Type="http://schemas.openxmlformats.org/officeDocument/2006/relationships/vmlDrawing" Target="../drawings/vmlDrawing6.vml"/><Relationship Id="rId10" Type="http://schemas.openxmlformats.org/officeDocument/2006/relationships/slideLayout" Target="../slideLayouts/slideLayout13.xml"/><Relationship Id="rId1" Type="http://schemas.openxmlformats.org/officeDocument/2006/relationships/package" Target="../embeddings/Document6.docx"/></Relationships>
</file>

<file path=ppt/slides/_rels/slide36.xml.rels><?xml version="1.0" encoding="UTF-8" standalone="yes"?>
<Relationships xmlns="http://schemas.openxmlformats.org/package/2006/relationships"><Relationship Id="rId9" Type="http://schemas.openxmlformats.org/officeDocument/2006/relationships/slide" Target="slide43.xml"/><Relationship Id="rId8" Type="http://schemas.openxmlformats.org/officeDocument/2006/relationships/slide" Target="slide41.xml"/><Relationship Id="rId7" Type="http://schemas.openxmlformats.org/officeDocument/2006/relationships/slide" Target="slide39.xml"/><Relationship Id="rId6" Type="http://schemas.openxmlformats.org/officeDocument/2006/relationships/slide" Target="slide31.xml"/><Relationship Id="rId5" Type="http://schemas.openxmlformats.org/officeDocument/2006/relationships/slide" Target="slide28.xml"/><Relationship Id="rId4" Type="http://schemas.openxmlformats.org/officeDocument/2006/relationships/slide" Target="slide26.xml"/><Relationship Id="rId3" Type="http://schemas.openxmlformats.org/officeDocument/2006/relationships/slide" Target="slide37.xml"/><Relationship Id="rId2" Type="http://schemas.openxmlformats.org/officeDocument/2006/relationships/image" Target="../media/image21.emf"/><Relationship Id="rId12" Type="http://schemas.openxmlformats.org/officeDocument/2006/relationships/notesSlide" Target="../notesSlides/notesSlide34.xml"/><Relationship Id="rId11" Type="http://schemas.openxmlformats.org/officeDocument/2006/relationships/vmlDrawing" Target="../drawings/vmlDrawing7.vml"/><Relationship Id="rId10" Type="http://schemas.openxmlformats.org/officeDocument/2006/relationships/slideLayout" Target="../slideLayouts/slideLayout13.xml"/><Relationship Id="rId1" Type="http://schemas.openxmlformats.org/officeDocument/2006/relationships/package" Target="../embeddings/Document7.docx"/></Relationships>
</file>

<file path=ppt/slides/_rels/slide37.xml.rels><?xml version="1.0" encoding="UTF-8" standalone="yes"?>
<Relationships xmlns="http://schemas.openxmlformats.org/package/2006/relationships"><Relationship Id="rId9" Type="http://schemas.openxmlformats.org/officeDocument/2006/relationships/slide" Target="slide43.xml"/><Relationship Id="rId8" Type="http://schemas.openxmlformats.org/officeDocument/2006/relationships/slide" Target="slide41.xml"/><Relationship Id="rId7" Type="http://schemas.openxmlformats.org/officeDocument/2006/relationships/slide" Target="slide39.xml"/><Relationship Id="rId6" Type="http://schemas.openxmlformats.org/officeDocument/2006/relationships/slide" Target="slide31.xml"/><Relationship Id="rId5" Type="http://schemas.openxmlformats.org/officeDocument/2006/relationships/slide" Target="slide28.xml"/><Relationship Id="rId4" Type="http://schemas.openxmlformats.org/officeDocument/2006/relationships/slide" Target="slide26.xml"/><Relationship Id="rId3" Type="http://schemas.openxmlformats.org/officeDocument/2006/relationships/slide" Target="slide38.xml"/><Relationship Id="rId2" Type="http://schemas.openxmlformats.org/officeDocument/2006/relationships/image" Target="../media/image22.emf"/><Relationship Id="rId12" Type="http://schemas.openxmlformats.org/officeDocument/2006/relationships/notesSlide" Target="../notesSlides/notesSlide35.xml"/><Relationship Id="rId11" Type="http://schemas.openxmlformats.org/officeDocument/2006/relationships/vmlDrawing" Target="../drawings/vmlDrawing8.vml"/><Relationship Id="rId10" Type="http://schemas.openxmlformats.org/officeDocument/2006/relationships/slideLayout" Target="../slideLayouts/slideLayout13.xml"/><Relationship Id="rId1" Type="http://schemas.openxmlformats.org/officeDocument/2006/relationships/package" Target="../embeddings/Document8.docx"/></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 Target="slide43.xml"/><Relationship Id="rId7" Type="http://schemas.openxmlformats.org/officeDocument/2006/relationships/slide" Target="slide41.xml"/><Relationship Id="rId6" Type="http://schemas.openxmlformats.org/officeDocument/2006/relationships/slide" Target="slide39.xml"/><Relationship Id="rId5" Type="http://schemas.openxmlformats.org/officeDocument/2006/relationships/slide" Target="slide31.xml"/><Relationship Id="rId4" Type="http://schemas.openxmlformats.org/officeDocument/2006/relationships/slide" Target="slide28.xml"/><Relationship Id="rId3" Type="http://schemas.openxmlformats.org/officeDocument/2006/relationships/slide" Target="slide26.xml"/><Relationship Id="rId2" Type="http://schemas.openxmlformats.org/officeDocument/2006/relationships/image" Target="../media/image23.emf"/><Relationship Id="rId11" Type="http://schemas.openxmlformats.org/officeDocument/2006/relationships/notesSlide" Target="../notesSlides/notesSlide36.xml"/><Relationship Id="rId10" Type="http://schemas.openxmlformats.org/officeDocument/2006/relationships/vmlDrawing" Target="../drawings/vmlDrawing9.vml"/><Relationship Id="rId1" Type="http://schemas.openxmlformats.org/officeDocument/2006/relationships/package" Target="../embeddings/Document9.docx"/></Relationships>
</file>

<file path=ppt/slides/_rels/slide39.xml.rels><?xml version="1.0" encoding="UTF-8" standalone="yes"?>
<Relationships xmlns="http://schemas.openxmlformats.org/package/2006/relationships"><Relationship Id="rId9" Type="http://schemas.openxmlformats.org/officeDocument/2006/relationships/slide" Target="slide41.xml"/><Relationship Id="rId8" Type="http://schemas.openxmlformats.org/officeDocument/2006/relationships/slide" Target="slide39.xml"/><Relationship Id="rId7" Type="http://schemas.openxmlformats.org/officeDocument/2006/relationships/slide" Target="slide31.xml"/><Relationship Id="rId6" Type="http://schemas.openxmlformats.org/officeDocument/2006/relationships/slide" Target="slide28.xml"/><Relationship Id="rId5" Type="http://schemas.openxmlformats.org/officeDocument/2006/relationships/slide" Target="slide26.xml"/><Relationship Id="rId4" Type="http://schemas.openxmlformats.org/officeDocument/2006/relationships/image" Target="../media/image24.emf"/><Relationship Id="rId3" Type="http://schemas.openxmlformats.org/officeDocument/2006/relationships/oleObject" Target="../embeddings/oleObject3.bin"/><Relationship Id="rId2" Type="http://schemas.openxmlformats.org/officeDocument/2006/relationships/image" Target="../media/image8.png"/><Relationship Id="rId13" Type="http://schemas.openxmlformats.org/officeDocument/2006/relationships/notesSlide" Target="../notesSlides/notesSlide37.xml"/><Relationship Id="rId12" Type="http://schemas.openxmlformats.org/officeDocument/2006/relationships/vmlDrawing" Target="../drawings/vmlDrawing10.vml"/><Relationship Id="rId11" Type="http://schemas.openxmlformats.org/officeDocument/2006/relationships/slideLayout" Target="../slideLayouts/slideLayout13.xml"/><Relationship Id="rId10" Type="http://schemas.openxmlformats.org/officeDocument/2006/relationships/slide" Target="slide43.xml"/><Relationship Id="rId1" Type="http://schemas.openxmlformats.org/officeDocument/2006/relationships/slide" Target="slide40.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slide" Target="slide87.xml"/><Relationship Id="rId3" Type="http://schemas.openxmlformats.org/officeDocument/2006/relationships/slide" Target="slide52.xml"/><Relationship Id="rId2" Type="http://schemas.openxmlformats.org/officeDocument/2006/relationships/slide" Target="slide21.xml"/><Relationship Id="rId1" Type="http://schemas.openxmlformats.org/officeDocument/2006/relationships/slide" Target="slide5.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38.xml"/><Relationship Id="rId7" Type="http://schemas.openxmlformats.org/officeDocument/2006/relationships/slideLayout" Target="../slideLayouts/slideLayout13.xml"/><Relationship Id="rId6" Type="http://schemas.openxmlformats.org/officeDocument/2006/relationships/slide" Target="slide43.xml"/><Relationship Id="rId5" Type="http://schemas.openxmlformats.org/officeDocument/2006/relationships/slide" Target="slide41.xml"/><Relationship Id="rId4" Type="http://schemas.openxmlformats.org/officeDocument/2006/relationships/slide" Target="slide39.xml"/><Relationship Id="rId3" Type="http://schemas.openxmlformats.org/officeDocument/2006/relationships/slide" Target="slide31.xml"/><Relationship Id="rId2" Type="http://schemas.openxmlformats.org/officeDocument/2006/relationships/slide" Target="slide28.xml"/><Relationship Id="rId1" Type="http://schemas.openxmlformats.org/officeDocument/2006/relationships/slide" Target="slide26.xml"/></Relationships>
</file>

<file path=ppt/slides/_rels/slide41.xml.rels><?xml version="1.0" encoding="UTF-8" standalone="yes"?>
<Relationships xmlns="http://schemas.openxmlformats.org/package/2006/relationships"><Relationship Id="rId9" Type="http://schemas.openxmlformats.org/officeDocument/2006/relationships/slide" Target="slide31.xml"/><Relationship Id="rId8" Type="http://schemas.openxmlformats.org/officeDocument/2006/relationships/slide" Target="slide28.xml"/><Relationship Id="rId7" Type="http://schemas.openxmlformats.org/officeDocument/2006/relationships/slide" Target="slide26.xml"/><Relationship Id="rId6" Type="http://schemas.openxmlformats.org/officeDocument/2006/relationships/image" Target="../media/image26.emf"/><Relationship Id="rId5" Type="http://schemas.openxmlformats.org/officeDocument/2006/relationships/package" Target="../embeddings/Document11.docx"/><Relationship Id="rId4" Type="http://schemas.openxmlformats.org/officeDocument/2006/relationships/image" Target="../media/image25.emf"/><Relationship Id="rId3" Type="http://schemas.openxmlformats.org/officeDocument/2006/relationships/package" Target="../embeddings/Document10.docx"/><Relationship Id="rId2" Type="http://schemas.openxmlformats.org/officeDocument/2006/relationships/image" Target="../media/image8.png"/><Relationship Id="rId15" Type="http://schemas.openxmlformats.org/officeDocument/2006/relationships/notesSlide" Target="../notesSlides/notesSlide39.xml"/><Relationship Id="rId14" Type="http://schemas.openxmlformats.org/officeDocument/2006/relationships/vmlDrawing" Target="../drawings/vmlDrawing11.vml"/><Relationship Id="rId13" Type="http://schemas.openxmlformats.org/officeDocument/2006/relationships/slideLayout" Target="../slideLayouts/slideLayout13.xml"/><Relationship Id="rId12" Type="http://schemas.openxmlformats.org/officeDocument/2006/relationships/slide" Target="slide43.xml"/><Relationship Id="rId11" Type="http://schemas.openxmlformats.org/officeDocument/2006/relationships/slide" Target="slide41.xml"/><Relationship Id="rId10" Type="http://schemas.openxmlformats.org/officeDocument/2006/relationships/slide" Target="slide39.xml"/><Relationship Id="rId1" Type="http://schemas.openxmlformats.org/officeDocument/2006/relationships/slide" Target="slide42.xml"/></Relationships>
</file>

<file path=ppt/slides/_rels/slide42.xml.rels><?xml version="1.0" encoding="UTF-8" standalone="yes"?>
<Relationships xmlns="http://schemas.openxmlformats.org/package/2006/relationships"><Relationship Id="rId9" Type="http://schemas.openxmlformats.org/officeDocument/2006/relationships/slide" Target="slide41.xml"/><Relationship Id="rId8" Type="http://schemas.openxmlformats.org/officeDocument/2006/relationships/slide" Target="slide39.xml"/><Relationship Id="rId7" Type="http://schemas.openxmlformats.org/officeDocument/2006/relationships/slide" Target="slide31.xml"/><Relationship Id="rId6" Type="http://schemas.openxmlformats.org/officeDocument/2006/relationships/slide" Target="slide28.xml"/><Relationship Id="rId5" Type="http://schemas.openxmlformats.org/officeDocument/2006/relationships/slide" Target="slide26.xml"/><Relationship Id="rId4" Type="http://schemas.openxmlformats.org/officeDocument/2006/relationships/image" Target="../media/image28.emf"/><Relationship Id="rId3" Type="http://schemas.openxmlformats.org/officeDocument/2006/relationships/package" Target="../embeddings/Document13.docx"/><Relationship Id="rId2" Type="http://schemas.openxmlformats.org/officeDocument/2006/relationships/image" Target="../media/image27.emf"/><Relationship Id="rId13" Type="http://schemas.openxmlformats.org/officeDocument/2006/relationships/notesSlide" Target="../notesSlides/notesSlide40.xml"/><Relationship Id="rId12" Type="http://schemas.openxmlformats.org/officeDocument/2006/relationships/vmlDrawing" Target="../drawings/vmlDrawing12.vml"/><Relationship Id="rId11" Type="http://schemas.openxmlformats.org/officeDocument/2006/relationships/slideLayout" Target="../slideLayouts/slideLayout13.xml"/><Relationship Id="rId10" Type="http://schemas.openxmlformats.org/officeDocument/2006/relationships/slide" Target="slide43.xml"/><Relationship Id="rId1" Type="http://schemas.openxmlformats.org/officeDocument/2006/relationships/package" Target="../embeddings/Document12.docx"/></Relationships>
</file>

<file path=ppt/slides/_rels/slide43.xml.rels><?xml version="1.0" encoding="UTF-8" standalone="yes"?>
<Relationships xmlns="http://schemas.openxmlformats.org/package/2006/relationships"><Relationship Id="rId9" Type="http://schemas.openxmlformats.org/officeDocument/2006/relationships/slide" Target="slide41.xml"/><Relationship Id="rId8" Type="http://schemas.openxmlformats.org/officeDocument/2006/relationships/slide" Target="slide39.xml"/><Relationship Id="rId7" Type="http://schemas.openxmlformats.org/officeDocument/2006/relationships/slide" Target="slide31.xml"/><Relationship Id="rId6" Type="http://schemas.openxmlformats.org/officeDocument/2006/relationships/slide" Target="slide28.xml"/><Relationship Id="rId5" Type="http://schemas.openxmlformats.org/officeDocument/2006/relationships/slide" Target="slide26.xml"/><Relationship Id="rId4" Type="http://schemas.openxmlformats.org/officeDocument/2006/relationships/slide" Target="slide4.xml"/><Relationship Id="rId3" Type="http://schemas.openxmlformats.org/officeDocument/2006/relationships/slide" Target="slide46.xml"/><Relationship Id="rId2" Type="http://schemas.openxmlformats.org/officeDocument/2006/relationships/image" Target="../media/image8.png"/><Relationship Id="rId12" Type="http://schemas.openxmlformats.org/officeDocument/2006/relationships/notesSlide" Target="../notesSlides/notesSlide41.xml"/><Relationship Id="rId11" Type="http://schemas.openxmlformats.org/officeDocument/2006/relationships/slideLayout" Target="../slideLayouts/slideLayout13.xml"/><Relationship Id="rId10" Type="http://schemas.openxmlformats.org/officeDocument/2006/relationships/slide" Target="slide43.xml"/><Relationship Id="rId1" Type="http://schemas.openxmlformats.org/officeDocument/2006/relationships/slide" Target="slide45.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0.jpeg"/><Relationship Id="rId1" Type="http://schemas.openxmlformats.org/officeDocument/2006/relationships/image" Target="../media/image29.png"/></Relationships>
</file>

<file path=ppt/slides/_rels/slide45.xml.rels><?xml version="1.0" encoding="UTF-8" standalone="yes"?>
<Relationships xmlns="http://schemas.openxmlformats.org/package/2006/relationships"><Relationship Id="rId9" Type="http://schemas.openxmlformats.org/officeDocument/2006/relationships/notesSlide" Target="../notesSlides/notesSlide42.xml"/><Relationship Id="rId8" Type="http://schemas.openxmlformats.org/officeDocument/2006/relationships/slideLayout" Target="../slideLayouts/slideLayout13.xml"/><Relationship Id="rId7" Type="http://schemas.openxmlformats.org/officeDocument/2006/relationships/slide" Target="slide43.xml"/><Relationship Id="rId6" Type="http://schemas.openxmlformats.org/officeDocument/2006/relationships/slide" Target="slide41.xml"/><Relationship Id="rId5" Type="http://schemas.openxmlformats.org/officeDocument/2006/relationships/slide" Target="slide39.xml"/><Relationship Id="rId4" Type="http://schemas.openxmlformats.org/officeDocument/2006/relationships/slide" Target="slide31.xml"/><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 Target="slide46.xml"/></Relationships>
</file>

<file path=ppt/slides/_rels/slide46.xml.rels><?xml version="1.0" encoding="UTF-8" standalone="yes"?>
<Relationships xmlns="http://schemas.openxmlformats.org/package/2006/relationships"><Relationship Id="rId9" Type="http://schemas.openxmlformats.org/officeDocument/2006/relationships/slide" Target="slide43.xml"/><Relationship Id="rId8" Type="http://schemas.openxmlformats.org/officeDocument/2006/relationships/slide" Target="slide41.xml"/><Relationship Id="rId7" Type="http://schemas.openxmlformats.org/officeDocument/2006/relationships/slide" Target="slide39.xml"/><Relationship Id="rId6" Type="http://schemas.openxmlformats.org/officeDocument/2006/relationships/slide" Target="slide31.xml"/><Relationship Id="rId5" Type="http://schemas.openxmlformats.org/officeDocument/2006/relationships/slide" Target="slide28.xml"/><Relationship Id="rId4" Type="http://schemas.openxmlformats.org/officeDocument/2006/relationships/slide" Target="slide26.xml"/><Relationship Id="rId3" Type="http://schemas.openxmlformats.org/officeDocument/2006/relationships/slide" Target="slide4.xml"/><Relationship Id="rId2" Type="http://schemas.openxmlformats.org/officeDocument/2006/relationships/image" Target="../media/image31.emf"/><Relationship Id="rId12" Type="http://schemas.openxmlformats.org/officeDocument/2006/relationships/notesSlide" Target="../notesSlides/notesSlide43.xml"/><Relationship Id="rId11" Type="http://schemas.openxmlformats.org/officeDocument/2006/relationships/vmlDrawing" Target="../drawings/vmlDrawing13.vml"/><Relationship Id="rId10" Type="http://schemas.openxmlformats.org/officeDocument/2006/relationships/slideLayout" Target="../slideLayouts/slideLayout13.xml"/><Relationship Id="rId1" Type="http://schemas.openxmlformats.org/officeDocument/2006/relationships/package" Target="../embeddings/Document14.docx"/></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image" Target="../media/image34.png"/></Relationships>
</file>

<file path=ppt/slides/_rels/slide58.xml.rels><?xml version="1.0" encoding="UTF-8" standalone="yes"?>
<Relationships xmlns="http://schemas.openxmlformats.org/package/2006/relationships"><Relationship Id="rId9" Type="http://schemas.openxmlformats.org/officeDocument/2006/relationships/package" Target="../embeddings/Document15.docx"/><Relationship Id="rId8" Type="http://schemas.openxmlformats.org/officeDocument/2006/relationships/slide" Target="slide83.xml"/><Relationship Id="rId7" Type="http://schemas.openxmlformats.org/officeDocument/2006/relationships/slide" Target="slide79.xml"/><Relationship Id="rId6" Type="http://schemas.openxmlformats.org/officeDocument/2006/relationships/slide" Target="slide76.xml"/><Relationship Id="rId5" Type="http://schemas.openxmlformats.org/officeDocument/2006/relationships/slide" Target="slide73.xml"/><Relationship Id="rId4" Type="http://schemas.openxmlformats.org/officeDocument/2006/relationships/slide" Target="slide68.xml"/><Relationship Id="rId3" Type="http://schemas.openxmlformats.org/officeDocument/2006/relationships/slide" Target="slide64.xml"/><Relationship Id="rId2" Type="http://schemas.openxmlformats.org/officeDocument/2006/relationships/slide" Target="slide62.xml"/><Relationship Id="rId14" Type="http://schemas.openxmlformats.org/officeDocument/2006/relationships/notesSlide" Target="../notesSlides/notesSlide50.xml"/><Relationship Id="rId13" Type="http://schemas.openxmlformats.org/officeDocument/2006/relationships/vmlDrawing" Target="../drawings/vmlDrawing14.vml"/><Relationship Id="rId12" Type="http://schemas.openxmlformats.org/officeDocument/2006/relationships/slideLayout" Target="../slideLayouts/slideLayout13.xml"/><Relationship Id="rId11" Type="http://schemas.openxmlformats.org/officeDocument/2006/relationships/image" Target="../media/image36.png"/><Relationship Id="rId10" Type="http://schemas.openxmlformats.org/officeDocument/2006/relationships/image" Target="../media/image35.emf"/><Relationship Id="rId1" Type="http://schemas.openxmlformats.org/officeDocument/2006/relationships/slide" Target="slide58.xml"/></Relationships>
</file>

<file path=ppt/slides/_rels/slide59.xml.rels><?xml version="1.0" encoding="UTF-8" standalone="yes"?>
<Relationships xmlns="http://schemas.openxmlformats.org/package/2006/relationships"><Relationship Id="rId9" Type="http://schemas.openxmlformats.org/officeDocument/2006/relationships/slide" Target="slide83.xml"/><Relationship Id="rId8" Type="http://schemas.openxmlformats.org/officeDocument/2006/relationships/slide" Target="slide79.xml"/><Relationship Id="rId7" Type="http://schemas.openxmlformats.org/officeDocument/2006/relationships/slide" Target="slide76.xml"/><Relationship Id="rId6" Type="http://schemas.openxmlformats.org/officeDocument/2006/relationships/slide" Target="slide73.xml"/><Relationship Id="rId5" Type="http://schemas.openxmlformats.org/officeDocument/2006/relationships/slide" Target="slide68.xml"/><Relationship Id="rId4" Type="http://schemas.openxmlformats.org/officeDocument/2006/relationships/slide" Target="slide64.xml"/><Relationship Id="rId3" Type="http://schemas.openxmlformats.org/officeDocument/2006/relationships/slide" Target="slide62.xml"/><Relationship Id="rId2" Type="http://schemas.openxmlformats.org/officeDocument/2006/relationships/slide" Target="slide58.xml"/><Relationship Id="rId11" Type="http://schemas.openxmlformats.org/officeDocument/2006/relationships/notesSlide" Target="../notesSlides/notesSlide51.xml"/><Relationship Id="rId10" Type="http://schemas.openxmlformats.org/officeDocument/2006/relationships/slideLayout" Target="../slideLayouts/slideLayout13.xml"/><Relationship Id="rId1"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9" Type="http://schemas.openxmlformats.org/officeDocument/2006/relationships/slide" Target="slide83.xml"/><Relationship Id="rId8" Type="http://schemas.openxmlformats.org/officeDocument/2006/relationships/slide" Target="slide79.xml"/><Relationship Id="rId7" Type="http://schemas.openxmlformats.org/officeDocument/2006/relationships/slide" Target="slide76.xml"/><Relationship Id="rId6" Type="http://schemas.openxmlformats.org/officeDocument/2006/relationships/slide" Target="slide73.xml"/><Relationship Id="rId5" Type="http://schemas.openxmlformats.org/officeDocument/2006/relationships/slide" Target="slide68.xml"/><Relationship Id="rId4" Type="http://schemas.openxmlformats.org/officeDocument/2006/relationships/slide" Target="slide64.xml"/><Relationship Id="rId3" Type="http://schemas.openxmlformats.org/officeDocument/2006/relationships/slide" Target="slide62.xml"/><Relationship Id="rId2" Type="http://schemas.openxmlformats.org/officeDocument/2006/relationships/slide" Target="slide58.xml"/><Relationship Id="rId11" Type="http://schemas.openxmlformats.org/officeDocument/2006/relationships/notesSlide" Target="../notesSlides/notesSlide52.xml"/><Relationship Id="rId10" Type="http://schemas.openxmlformats.org/officeDocument/2006/relationships/slideLayout" Target="../slideLayouts/slideLayout13.xml"/><Relationship Id="rId1" Type="http://schemas.openxmlformats.org/officeDocument/2006/relationships/image" Target="../media/image36.png"/></Relationships>
</file>

<file path=ppt/slides/_rels/slide61.xml.rels><?xml version="1.0" encoding="UTF-8" standalone="yes"?>
<Relationships xmlns="http://schemas.openxmlformats.org/package/2006/relationships"><Relationship Id="rId9" Type="http://schemas.openxmlformats.org/officeDocument/2006/relationships/slide" Target="slide83.xml"/><Relationship Id="rId8" Type="http://schemas.openxmlformats.org/officeDocument/2006/relationships/slide" Target="slide79.xml"/><Relationship Id="rId7" Type="http://schemas.openxmlformats.org/officeDocument/2006/relationships/slide" Target="slide76.xml"/><Relationship Id="rId6" Type="http://schemas.openxmlformats.org/officeDocument/2006/relationships/slide" Target="slide73.xml"/><Relationship Id="rId5" Type="http://schemas.openxmlformats.org/officeDocument/2006/relationships/slide" Target="slide68.xml"/><Relationship Id="rId4" Type="http://schemas.openxmlformats.org/officeDocument/2006/relationships/slide" Target="slide64.xml"/><Relationship Id="rId3" Type="http://schemas.openxmlformats.org/officeDocument/2006/relationships/slide" Target="slide62.xml"/><Relationship Id="rId2" Type="http://schemas.openxmlformats.org/officeDocument/2006/relationships/slide" Target="slide58.xml"/><Relationship Id="rId11" Type="http://schemas.openxmlformats.org/officeDocument/2006/relationships/notesSlide" Target="../notesSlides/notesSlide53.xml"/><Relationship Id="rId10" Type="http://schemas.openxmlformats.org/officeDocument/2006/relationships/slideLayout" Target="../slideLayouts/slideLayout13.xml"/><Relationship Id="rId1" Type="http://schemas.openxmlformats.org/officeDocument/2006/relationships/image" Target="../media/image37.png"/></Relationships>
</file>

<file path=ppt/slides/_rels/slide62.xml.rels><?xml version="1.0" encoding="UTF-8" standalone="yes"?>
<Relationships xmlns="http://schemas.openxmlformats.org/package/2006/relationships"><Relationship Id="rId9" Type="http://schemas.openxmlformats.org/officeDocument/2006/relationships/slide" Target="slide79.xml"/><Relationship Id="rId8" Type="http://schemas.openxmlformats.org/officeDocument/2006/relationships/slide" Target="slide76.xml"/><Relationship Id="rId7" Type="http://schemas.openxmlformats.org/officeDocument/2006/relationships/slide" Target="slide73.xml"/><Relationship Id="rId6" Type="http://schemas.openxmlformats.org/officeDocument/2006/relationships/slide" Target="slide68.xml"/><Relationship Id="rId5" Type="http://schemas.openxmlformats.org/officeDocument/2006/relationships/slide" Target="slide64.xml"/><Relationship Id="rId4" Type="http://schemas.openxmlformats.org/officeDocument/2006/relationships/slide" Target="slide62.xml"/><Relationship Id="rId3" Type="http://schemas.openxmlformats.org/officeDocument/2006/relationships/slide" Target="slide58.xml"/><Relationship Id="rId2" Type="http://schemas.openxmlformats.org/officeDocument/2006/relationships/image" Target="../media/image38.png"/><Relationship Id="rId12" Type="http://schemas.openxmlformats.org/officeDocument/2006/relationships/notesSlide" Target="../notesSlides/notesSlide54.xml"/><Relationship Id="rId11" Type="http://schemas.openxmlformats.org/officeDocument/2006/relationships/slideLayout" Target="../slideLayouts/slideLayout13.xml"/><Relationship Id="rId10" Type="http://schemas.openxmlformats.org/officeDocument/2006/relationships/slide" Target="slide83.xml"/><Relationship Id="rId1" Type="http://schemas.openxmlformats.org/officeDocument/2006/relationships/slide" Target="slide63.xml"/></Relationships>
</file>

<file path=ppt/slides/_rels/slide63.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 Target="slide83.xml"/><Relationship Id="rId7" Type="http://schemas.openxmlformats.org/officeDocument/2006/relationships/slide" Target="slide79.xml"/><Relationship Id="rId6" Type="http://schemas.openxmlformats.org/officeDocument/2006/relationships/slide" Target="slide76.xml"/><Relationship Id="rId5" Type="http://schemas.openxmlformats.org/officeDocument/2006/relationships/slide" Target="slide73.xml"/><Relationship Id="rId4" Type="http://schemas.openxmlformats.org/officeDocument/2006/relationships/slide" Target="slide68.xml"/><Relationship Id="rId3" Type="http://schemas.openxmlformats.org/officeDocument/2006/relationships/slide" Target="slide64.xml"/><Relationship Id="rId2" Type="http://schemas.openxmlformats.org/officeDocument/2006/relationships/slide" Target="slide62.xml"/><Relationship Id="rId10" Type="http://schemas.openxmlformats.org/officeDocument/2006/relationships/notesSlide" Target="../notesSlides/notesSlide55.xml"/><Relationship Id="rId1" Type="http://schemas.openxmlformats.org/officeDocument/2006/relationships/slide" Target="slide58.xml"/></Relationships>
</file>

<file path=ppt/slides/_rels/slide64.xml.rels><?xml version="1.0" encoding="UTF-8" standalone="yes"?>
<Relationships xmlns="http://schemas.openxmlformats.org/package/2006/relationships"><Relationship Id="rId9" Type="http://schemas.openxmlformats.org/officeDocument/2006/relationships/slide" Target="slide83.xml"/><Relationship Id="rId8" Type="http://schemas.openxmlformats.org/officeDocument/2006/relationships/slide" Target="slide79.xml"/><Relationship Id="rId7" Type="http://schemas.openxmlformats.org/officeDocument/2006/relationships/slide" Target="slide76.xml"/><Relationship Id="rId6" Type="http://schemas.openxmlformats.org/officeDocument/2006/relationships/slide" Target="slide73.xml"/><Relationship Id="rId5" Type="http://schemas.openxmlformats.org/officeDocument/2006/relationships/slide" Target="slide68.xml"/><Relationship Id="rId4" Type="http://schemas.openxmlformats.org/officeDocument/2006/relationships/slide" Target="slide64.xml"/><Relationship Id="rId3" Type="http://schemas.openxmlformats.org/officeDocument/2006/relationships/slide" Target="slide62.xml"/><Relationship Id="rId2" Type="http://schemas.openxmlformats.org/officeDocument/2006/relationships/slide" Target="slide58.xml"/><Relationship Id="rId11" Type="http://schemas.openxmlformats.org/officeDocument/2006/relationships/notesSlide" Target="../notesSlides/notesSlide56.xml"/><Relationship Id="rId10" Type="http://schemas.openxmlformats.org/officeDocument/2006/relationships/slideLayout" Target="../slideLayouts/slideLayout13.xml"/><Relationship Id="rId1" Type="http://schemas.openxmlformats.org/officeDocument/2006/relationships/image" Target="../media/image39.png"/></Relationships>
</file>

<file path=ppt/slides/_rels/slide65.xml.rels><?xml version="1.0" encoding="UTF-8" standalone="yes"?>
<Relationships xmlns="http://schemas.openxmlformats.org/package/2006/relationships"><Relationship Id="rId9" Type="http://schemas.openxmlformats.org/officeDocument/2006/relationships/slide" Target="slide79.xml"/><Relationship Id="rId8" Type="http://schemas.openxmlformats.org/officeDocument/2006/relationships/slide" Target="slide76.xml"/><Relationship Id="rId7" Type="http://schemas.openxmlformats.org/officeDocument/2006/relationships/slide" Target="slide73.xml"/><Relationship Id="rId6" Type="http://schemas.openxmlformats.org/officeDocument/2006/relationships/slide" Target="slide68.xml"/><Relationship Id="rId5" Type="http://schemas.openxmlformats.org/officeDocument/2006/relationships/slide" Target="slide64.xml"/><Relationship Id="rId4" Type="http://schemas.openxmlformats.org/officeDocument/2006/relationships/slide" Target="slide62.xml"/><Relationship Id="rId3" Type="http://schemas.openxmlformats.org/officeDocument/2006/relationships/slide" Target="slide58.xml"/><Relationship Id="rId2" Type="http://schemas.openxmlformats.org/officeDocument/2006/relationships/image" Target="../media/image39.png"/><Relationship Id="rId12" Type="http://schemas.openxmlformats.org/officeDocument/2006/relationships/notesSlide" Target="../notesSlides/notesSlide57.xml"/><Relationship Id="rId11" Type="http://schemas.openxmlformats.org/officeDocument/2006/relationships/slideLayout" Target="../slideLayouts/slideLayout13.xml"/><Relationship Id="rId10" Type="http://schemas.openxmlformats.org/officeDocument/2006/relationships/slide" Target="slide83.xml"/><Relationship Id="rId1" Type="http://schemas.openxmlformats.org/officeDocument/2006/relationships/slide" Target="slide66.xml"/></Relationships>
</file>

<file path=ppt/slides/_rels/slide66.xml.rels><?xml version="1.0" encoding="UTF-8" standalone="yes"?>
<Relationships xmlns="http://schemas.openxmlformats.org/package/2006/relationships"><Relationship Id="rId9" Type="http://schemas.openxmlformats.org/officeDocument/2006/relationships/slide" Target="slide73.xml"/><Relationship Id="rId8" Type="http://schemas.openxmlformats.org/officeDocument/2006/relationships/slide" Target="slide68.xml"/><Relationship Id="rId7" Type="http://schemas.openxmlformats.org/officeDocument/2006/relationships/slide" Target="slide64.xml"/><Relationship Id="rId6" Type="http://schemas.openxmlformats.org/officeDocument/2006/relationships/slide" Target="slide62.xml"/><Relationship Id="rId5" Type="http://schemas.openxmlformats.org/officeDocument/2006/relationships/slide" Target="slide58.xml"/><Relationship Id="rId4" Type="http://schemas.openxmlformats.org/officeDocument/2006/relationships/image" Target="../media/image41.emf"/><Relationship Id="rId3" Type="http://schemas.openxmlformats.org/officeDocument/2006/relationships/package" Target="../embeddings/Document17.docx"/><Relationship Id="rId2" Type="http://schemas.openxmlformats.org/officeDocument/2006/relationships/image" Target="../media/image40.emf"/><Relationship Id="rId15" Type="http://schemas.openxmlformats.org/officeDocument/2006/relationships/notesSlide" Target="../notesSlides/notesSlide58.xml"/><Relationship Id="rId14" Type="http://schemas.openxmlformats.org/officeDocument/2006/relationships/vmlDrawing" Target="../drawings/vmlDrawing15.vml"/><Relationship Id="rId13" Type="http://schemas.openxmlformats.org/officeDocument/2006/relationships/slideLayout" Target="../slideLayouts/slideLayout13.xml"/><Relationship Id="rId12" Type="http://schemas.openxmlformats.org/officeDocument/2006/relationships/slide" Target="slide83.xml"/><Relationship Id="rId11" Type="http://schemas.openxmlformats.org/officeDocument/2006/relationships/slide" Target="slide79.xml"/><Relationship Id="rId10" Type="http://schemas.openxmlformats.org/officeDocument/2006/relationships/slide" Target="slide76.xml"/><Relationship Id="rId1" Type="http://schemas.openxmlformats.org/officeDocument/2006/relationships/package" Target="../embeddings/Document16.docx"/></Relationships>
</file>

<file path=ppt/slides/_rels/slide67.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58.xml"/><Relationship Id="rId6" Type="http://schemas.openxmlformats.org/officeDocument/2006/relationships/image" Target="../media/image44.emf"/><Relationship Id="rId5" Type="http://schemas.openxmlformats.org/officeDocument/2006/relationships/package" Target="../embeddings/Document20.docx"/><Relationship Id="rId4" Type="http://schemas.openxmlformats.org/officeDocument/2006/relationships/image" Target="../media/image43.emf"/><Relationship Id="rId3" Type="http://schemas.openxmlformats.org/officeDocument/2006/relationships/package" Target="../embeddings/Document19.docx"/><Relationship Id="rId2" Type="http://schemas.openxmlformats.org/officeDocument/2006/relationships/image" Target="../media/image42.emf"/><Relationship Id="rId17" Type="http://schemas.openxmlformats.org/officeDocument/2006/relationships/notesSlide" Target="../notesSlides/notesSlide59.xml"/><Relationship Id="rId16" Type="http://schemas.openxmlformats.org/officeDocument/2006/relationships/vmlDrawing" Target="../drawings/vmlDrawing16.vml"/><Relationship Id="rId15" Type="http://schemas.openxmlformats.org/officeDocument/2006/relationships/slideLayout" Target="../slideLayouts/slideLayout13.xml"/><Relationship Id="rId14" Type="http://schemas.openxmlformats.org/officeDocument/2006/relationships/slide" Target="slide83.xml"/><Relationship Id="rId13" Type="http://schemas.openxmlformats.org/officeDocument/2006/relationships/slide" Target="slide79.xml"/><Relationship Id="rId12" Type="http://schemas.openxmlformats.org/officeDocument/2006/relationships/slide" Target="slide76.xml"/><Relationship Id="rId11" Type="http://schemas.openxmlformats.org/officeDocument/2006/relationships/slide" Target="slide73.xml"/><Relationship Id="rId10" Type="http://schemas.openxmlformats.org/officeDocument/2006/relationships/slide" Target="slide68.xml"/><Relationship Id="rId1" Type="http://schemas.openxmlformats.org/officeDocument/2006/relationships/package" Target="../embeddings/Document18.docx"/></Relationships>
</file>

<file path=ppt/slides/_rels/slide68.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3.xml"/><Relationship Id="rId7" Type="http://schemas.openxmlformats.org/officeDocument/2006/relationships/slide" Target="slide68.xml"/><Relationship Id="rId6" Type="http://schemas.openxmlformats.org/officeDocument/2006/relationships/slide" Target="slide64.xml"/><Relationship Id="rId5" Type="http://schemas.openxmlformats.org/officeDocument/2006/relationships/slide" Target="slide62.xml"/><Relationship Id="rId4" Type="http://schemas.openxmlformats.org/officeDocument/2006/relationships/slide" Target="slide58.xml"/><Relationship Id="rId3" Type="http://schemas.openxmlformats.org/officeDocument/2006/relationships/image" Target="../media/image46.png"/><Relationship Id="rId2" Type="http://schemas.openxmlformats.org/officeDocument/2006/relationships/image" Target="../media/image45.emf"/><Relationship Id="rId14" Type="http://schemas.openxmlformats.org/officeDocument/2006/relationships/notesSlide" Target="../notesSlides/notesSlide60.xml"/><Relationship Id="rId13" Type="http://schemas.openxmlformats.org/officeDocument/2006/relationships/vmlDrawing" Target="../drawings/vmlDrawing17.vml"/><Relationship Id="rId12" Type="http://schemas.openxmlformats.org/officeDocument/2006/relationships/slideLayout" Target="../slideLayouts/slideLayout13.xml"/><Relationship Id="rId11" Type="http://schemas.openxmlformats.org/officeDocument/2006/relationships/slide" Target="slide83.xml"/><Relationship Id="rId10" Type="http://schemas.openxmlformats.org/officeDocument/2006/relationships/slide" Target="slide79.xml"/><Relationship Id="rId1" Type="http://schemas.openxmlformats.org/officeDocument/2006/relationships/package" Target="../embeddings/Document21.docx"/></Relationships>
</file>

<file path=ppt/slides/_rels/slide69.xml.rels><?xml version="1.0" encoding="UTF-8" standalone="yes"?>
<Relationships xmlns="http://schemas.openxmlformats.org/package/2006/relationships"><Relationship Id="rId9" Type="http://schemas.openxmlformats.org/officeDocument/2006/relationships/slide" Target="slide73.xml"/><Relationship Id="rId8" Type="http://schemas.openxmlformats.org/officeDocument/2006/relationships/slide" Target="slide68.xml"/><Relationship Id="rId7" Type="http://schemas.openxmlformats.org/officeDocument/2006/relationships/slide" Target="slide64.xml"/><Relationship Id="rId6" Type="http://schemas.openxmlformats.org/officeDocument/2006/relationships/slide" Target="slide62.xml"/><Relationship Id="rId5" Type="http://schemas.openxmlformats.org/officeDocument/2006/relationships/slide" Target="slide58.xml"/><Relationship Id="rId4" Type="http://schemas.openxmlformats.org/officeDocument/2006/relationships/image" Target="../media/image8.png"/><Relationship Id="rId3" Type="http://schemas.openxmlformats.org/officeDocument/2006/relationships/image" Target="../media/image47.emf"/><Relationship Id="rId2" Type="http://schemas.openxmlformats.org/officeDocument/2006/relationships/package" Target="../embeddings/Document22.docx"/><Relationship Id="rId15" Type="http://schemas.openxmlformats.org/officeDocument/2006/relationships/notesSlide" Target="../notesSlides/notesSlide61.xml"/><Relationship Id="rId14" Type="http://schemas.openxmlformats.org/officeDocument/2006/relationships/vmlDrawing" Target="../drawings/vmlDrawing18.vml"/><Relationship Id="rId13" Type="http://schemas.openxmlformats.org/officeDocument/2006/relationships/slideLayout" Target="../slideLayouts/slideLayout13.xml"/><Relationship Id="rId12" Type="http://schemas.openxmlformats.org/officeDocument/2006/relationships/slide" Target="slide83.xml"/><Relationship Id="rId11" Type="http://schemas.openxmlformats.org/officeDocument/2006/relationships/slide" Target="slide79.xml"/><Relationship Id="rId10" Type="http://schemas.openxmlformats.org/officeDocument/2006/relationships/slide" Target="slide76.xml"/><Relationship Id="rId1" Type="http://schemas.openxmlformats.org/officeDocument/2006/relationships/slide" Target="slide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9" Type="http://schemas.openxmlformats.org/officeDocument/2006/relationships/slide" Target="slide79.xml"/><Relationship Id="rId8" Type="http://schemas.openxmlformats.org/officeDocument/2006/relationships/slide" Target="slide76.xml"/><Relationship Id="rId7" Type="http://schemas.openxmlformats.org/officeDocument/2006/relationships/slide" Target="slide73.xml"/><Relationship Id="rId6" Type="http://schemas.openxmlformats.org/officeDocument/2006/relationships/slide" Target="slide68.xml"/><Relationship Id="rId5" Type="http://schemas.openxmlformats.org/officeDocument/2006/relationships/slide" Target="slide64.xml"/><Relationship Id="rId4" Type="http://schemas.openxmlformats.org/officeDocument/2006/relationships/slide" Target="slide62.xml"/><Relationship Id="rId3" Type="http://schemas.openxmlformats.org/officeDocument/2006/relationships/slide" Target="slide58.xml"/><Relationship Id="rId2" Type="http://schemas.openxmlformats.org/officeDocument/2006/relationships/image" Target="../media/image48.emf"/><Relationship Id="rId13" Type="http://schemas.openxmlformats.org/officeDocument/2006/relationships/notesSlide" Target="../notesSlides/notesSlide62.xml"/><Relationship Id="rId12" Type="http://schemas.openxmlformats.org/officeDocument/2006/relationships/vmlDrawing" Target="../drawings/vmlDrawing19.vml"/><Relationship Id="rId11" Type="http://schemas.openxmlformats.org/officeDocument/2006/relationships/slideLayout" Target="../slideLayouts/slideLayout13.xml"/><Relationship Id="rId10" Type="http://schemas.openxmlformats.org/officeDocument/2006/relationships/slide" Target="slide83.xml"/><Relationship Id="rId1" Type="http://schemas.openxmlformats.org/officeDocument/2006/relationships/package" Target="../embeddings/Document23.docx"/></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9.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49.png"/></Relationships>
</file>

<file path=ppt/slides/_rels/slide73.xml.rels><?xml version="1.0" encoding="UTF-8" standalone="yes"?>
<Relationships xmlns="http://schemas.openxmlformats.org/package/2006/relationships"><Relationship Id="rId9" Type="http://schemas.openxmlformats.org/officeDocument/2006/relationships/slide" Target="slide83.xml"/><Relationship Id="rId8" Type="http://schemas.openxmlformats.org/officeDocument/2006/relationships/slide" Target="slide79.xml"/><Relationship Id="rId7" Type="http://schemas.openxmlformats.org/officeDocument/2006/relationships/slide" Target="slide76.xml"/><Relationship Id="rId6" Type="http://schemas.openxmlformats.org/officeDocument/2006/relationships/slide" Target="slide73.xml"/><Relationship Id="rId5" Type="http://schemas.openxmlformats.org/officeDocument/2006/relationships/slide" Target="slide68.xml"/><Relationship Id="rId4" Type="http://schemas.openxmlformats.org/officeDocument/2006/relationships/slide" Target="slide64.xml"/><Relationship Id="rId3" Type="http://schemas.openxmlformats.org/officeDocument/2006/relationships/slide" Target="slide62.xml"/><Relationship Id="rId2" Type="http://schemas.openxmlformats.org/officeDocument/2006/relationships/slide" Target="slide58.xml"/><Relationship Id="rId11" Type="http://schemas.openxmlformats.org/officeDocument/2006/relationships/notesSlide" Target="../notesSlides/notesSlide63.xml"/><Relationship Id="rId10" Type="http://schemas.openxmlformats.org/officeDocument/2006/relationships/slideLayout" Target="../slideLayouts/slideLayout13.xml"/><Relationship Id="rId1" Type="http://schemas.openxmlformats.org/officeDocument/2006/relationships/image" Target="../media/image50.png"/></Relationships>
</file>

<file path=ppt/slides/_rels/slide74.xml.rels><?xml version="1.0" encoding="UTF-8" standalone="yes"?>
<Relationships xmlns="http://schemas.openxmlformats.org/package/2006/relationships"><Relationship Id="rId9" Type="http://schemas.openxmlformats.org/officeDocument/2006/relationships/slide" Target="slide73.xml"/><Relationship Id="rId8" Type="http://schemas.openxmlformats.org/officeDocument/2006/relationships/slide" Target="slide68.xml"/><Relationship Id="rId7" Type="http://schemas.openxmlformats.org/officeDocument/2006/relationships/slide" Target="slide64.xml"/><Relationship Id="rId6" Type="http://schemas.openxmlformats.org/officeDocument/2006/relationships/slide" Target="slide62.xml"/><Relationship Id="rId5" Type="http://schemas.openxmlformats.org/officeDocument/2006/relationships/slide" Target="slide58.xml"/><Relationship Id="rId4" Type="http://schemas.openxmlformats.org/officeDocument/2006/relationships/image" Target="../media/image52.emf"/><Relationship Id="rId3" Type="http://schemas.openxmlformats.org/officeDocument/2006/relationships/package" Target="../embeddings/Document25.docx"/><Relationship Id="rId2" Type="http://schemas.openxmlformats.org/officeDocument/2006/relationships/image" Target="../media/image51.emf"/><Relationship Id="rId15" Type="http://schemas.openxmlformats.org/officeDocument/2006/relationships/notesSlide" Target="../notesSlides/notesSlide64.xml"/><Relationship Id="rId14" Type="http://schemas.openxmlformats.org/officeDocument/2006/relationships/vmlDrawing" Target="../drawings/vmlDrawing20.vml"/><Relationship Id="rId13" Type="http://schemas.openxmlformats.org/officeDocument/2006/relationships/slideLayout" Target="../slideLayouts/slideLayout13.xml"/><Relationship Id="rId12" Type="http://schemas.openxmlformats.org/officeDocument/2006/relationships/slide" Target="slide83.xml"/><Relationship Id="rId11" Type="http://schemas.openxmlformats.org/officeDocument/2006/relationships/slide" Target="slide79.xml"/><Relationship Id="rId10" Type="http://schemas.openxmlformats.org/officeDocument/2006/relationships/slide" Target="slide76.xml"/><Relationship Id="rId1" Type="http://schemas.openxmlformats.org/officeDocument/2006/relationships/package" Target="../embeddings/Document24.docx"/></Relationships>
</file>

<file path=ppt/slides/_rels/slide75.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2.xml"/><Relationship Id="rId7" Type="http://schemas.openxmlformats.org/officeDocument/2006/relationships/slide" Target="slide58.xml"/><Relationship Id="rId6" Type="http://schemas.openxmlformats.org/officeDocument/2006/relationships/image" Target="../media/image55.emf"/><Relationship Id="rId5" Type="http://schemas.openxmlformats.org/officeDocument/2006/relationships/package" Target="../embeddings/Document28.docx"/><Relationship Id="rId4" Type="http://schemas.openxmlformats.org/officeDocument/2006/relationships/image" Target="../media/image54.emf"/><Relationship Id="rId3" Type="http://schemas.openxmlformats.org/officeDocument/2006/relationships/package" Target="../embeddings/Document27.docx"/><Relationship Id="rId2" Type="http://schemas.openxmlformats.org/officeDocument/2006/relationships/image" Target="../media/image53.emf"/><Relationship Id="rId17" Type="http://schemas.openxmlformats.org/officeDocument/2006/relationships/notesSlide" Target="../notesSlides/notesSlide65.xml"/><Relationship Id="rId16" Type="http://schemas.openxmlformats.org/officeDocument/2006/relationships/vmlDrawing" Target="../drawings/vmlDrawing21.vml"/><Relationship Id="rId15" Type="http://schemas.openxmlformats.org/officeDocument/2006/relationships/slideLayout" Target="../slideLayouts/slideLayout13.xml"/><Relationship Id="rId14" Type="http://schemas.openxmlformats.org/officeDocument/2006/relationships/slide" Target="slide83.xml"/><Relationship Id="rId13" Type="http://schemas.openxmlformats.org/officeDocument/2006/relationships/slide" Target="slide79.xml"/><Relationship Id="rId12" Type="http://schemas.openxmlformats.org/officeDocument/2006/relationships/slide" Target="slide76.xml"/><Relationship Id="rId11" Type="http://schemas.openxmlformats.org/officeDocument/2006/relationships/slide" Target="slide73.xml"/><Relationship Id="rId10" Type="http://schemas.openxmlformats.org/officeDocument/2006/relationships/slide" Target="slide68.xml"/><Relationship Id="rId1" Type="http://schemas.openxmlformats.org/officeDocument/2006/relationships/package" Target="../embeddings/Document26.docx"/></Relationships>
</file>

<file path=ppt/slides/_rels/slide76.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3.xml"/><Relationship Id="rId7" Type="http://schemas.openxmlformats.org/officeDocument/2006/relationships/slide" Target="slide68.xml"/><Relationship Id="rId6" Type="http://schemas.openxmlformats.org/officeDocument/2006/relationships/slide" Target="slide64.xml"/><Relationship Id="rId5" Type="http://schemas.openxmlformats.org/officeDocument/2006/relationships/slide" Target="slide62.xml"/><Relationship Id="rId4" Type="http://schemas.openxmlformats.org/officeDocument/2006/relationships/slide" Target="slide58.xml"/><Relationship Id="rId3" Type="http://schemas.openxmlformats.org/officeDocument/2006/relationships/image" Target="../media/image8.png"/><Relationship Id="rId2" Type="http://schemas.openxmlformats.org/officeDocument/2006/relationships/slide" Target="slide77.xml"/><Relationship Id="rId13" Type="http://schemas.openxmlformats.org/officeDocument/2006/relationships/notesSlide" Target="../notesSlides/notesSlide66.xml"/><Relationship Id="rId12" Type="http://schemas.openxmlformats.org/officeDocument/2006/relationships/slideLayout" Target="../slideLayouts/slideLayout13.xml"/><Relationship Id="rId11" Type="http://schemas.openxmlformats.org/officeDocument/2006/relationships/slide" Target="slide83.xml"/><Relationship Id="rId10" Type="http://schemas.openxmlformats.org/officeDocument/2006/relationships/slide" Target="slide79.xml"/><Relationship Id="rId1" Type="http://schemas.openxmlformats.org/officeDocument/2006/relationships/image" Target="../media/image56.png"/></Relationships>
</file>

<file path=ppt/slides/_rels/slide77.xml.rels><?xml version="1.0" encoding="UTF-8" standalone="yes"?>
<Relationships xmlns="http://schemas.openxmlformats.org/package/2006/relationships"><Relationship Id="rId9" Type="http://schemas.openxmlformats.org/officeDocument/2006/relationships/slide" Target="slide73.xml"/><Relationship Id="rId8" Type="http://schemas.openxmlformats.org/officeDocument/2006/relationships/slide" Target="slide68.xml"/><Relationship Id="rId7" Type="http://schemas.openxmlformats.org/officeDocument/2006/relationships/slide" Target="slide64.xml"/><Relationship Id="rId6" Type="http://schemas.openxmlformats.org/officeDocument/2006/relationships/slide" Target="slide62.xml"/><Relationship Id="rId5" Type="http://schemas.openxmlformats.org/officeDocument/2006/relationships/slide" Target="slide58.xml"/><Relationship Id="rId4" Type="http://schemas.openxmlformats.org/officeDocument/2006/relationships/image" Target="../media/image56.png"/><Relationship Id="rId3" Type="http://schemas.openxmlformats.org/officeDocument/2006/relationships/image" Target="../media/image57.emf"/><Relationship Id="rId2" Type="http://schemas.openxmlformats.org/officeDocument/2006/relationships/package" Target="../embeddings/Document29.docx"/><Relationship Id="rId15" Type="http://schemas.openxmlformats.org/officeDocument/2006/relationships/notesSlide" Target="../notesSlides/notesSlide67.xml"/><Relationship Id="rId14" Type="http://schemas.openxmlformats.org/officeDocument/2006/relationships/vmlDrawing" Target="../drawings/vmlDrawing22.vml"/><Relationship Id="rId13" Type="http://schemas.openxmlformats.org/officeDocument/2006/relationships/slideLayout" Target="../slideLayouts/slideLayout13.xml"/><Relationship Id="rId12" Type="http://schemas.openxmlformats.org/officeDocument/2006/relationships/slide" Target="slide83.xml"/><Relationship Id="rId11" Type="http://schemas.openxmlformats.org/officeDocument/2006/relationships/slide" Target="slide79.xml"/><Relationship Id="rId10" Type="http://schemas.openxmlformats.org/officeDocument/2006/relationships/slide" Target="slide76.xml"/><Relationship Id="rId1" Type="http://schemas.openxmlformats.org/officeDocument/2006/relationships/slide" Target="slide78.xml"/></Relationships>
</file>

<file path=ppt/slides/_rels/slide78.xml.rels><?xml version="1.0" encoding="UTF-8" standalone="yes"?>
<Relationships xmlns="http://schemas.openxmlformats.org/package/2006/relationships"><Relationship Id="rId9" Type="http://schemas.openxmlformats.org/officeDocument/2006/relationships/slide" Target="slide73.xml"/><Relationship Id="rId8" Type="http://schemas.openxmlformats.org/officeDocument/2006/relationships/slide" Target="slide68.xml"/><Relationship Id="rId7" Type="http://schemas.openxmlformats.org/officeDocument/2006/relationships/slide" Target="slide64.xml"/><Relationship Id="rId6" Type="http://schemas.openxmlformats.org/officeDocument/2006/relationships/slide" Target="slide62.xml"/><Relationship Id="rId5" Type="http://schemas.openxmlformats.org/officeDocument/2006/relationships/slide" Target="slide58.xml"/><Relationship Id="rId4" Type="http://schemas.openxmlformats.org/officeDocument/2006/relationships/image" Target="../media/image59.emf"/><Relationship Id="rId3" Type="http://schemas.openxmlformats.org/officeDocument/2006/relationships/package" Target="../embeddings/Document31.docx"/><Relationship Id="rId2" Type="http://schemas.openxmlformats.org/officeDocument/2006/relationships/image" Target="../media/image58.emf"/><Relationship Id="rId15" Type="http://schemas.openxmlformats.org/officeDocument/2006/relationships/notesSlide" Target="../notesSlides/notesSlide68.xml"/><Relationship Id="rId14" Type="http://schemas.openxmlformats.org/officeDocument/2006/relationships/vmlDrawing" Target="../drawings/vmlDrawing23.vml"/><Relationship Id="rId13" Type="http://schemas.openxmlformats.org/officeDocument/2006/relationships/slideLayout" Target="../slideLayouts/slideLayout13.xml"/><Relationship Id="rId12" Type="http://schemas.openxmlformats.org/officeDocument/2006/relationships/slide" Target="slide83.xml"/><Relationship Id="rId11" Type="http://schemas.openxmlformats.org/officeDocument/2006/relationships/slide" Target="slide79.xml"/><Relationship Id="rId10" Type="http://schemas.openxmlformats.org/officeDocument/2006/relationships/slide" Target="slide76.xml"/><Relationship Id="rId1" Type="http://schemas.openxmlformats.org/officeDocument/2006/relationships/package" Target="../embeddings/Document30.docx"/></Relationships>
</file>

<file path=ppt/slides/_rels/slide79.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3.xml"/><Relationship Id="rId7" Type="http://schemas.openxmlformats.org/officeDocument/2006/relationships/slide" Target="slide68.xml"/><Relationship Id="rId6" Type="http://schemas.openxmlformats.org/officeDocument/2006/relationships/slide" Target="slide64.xml"/><Relationship Id="rId5" Type="http://schemas.openxmlformats.org/officeDocument/2006/relationships/slide" Target="slide62.xml"/><Relationship Id="rId4" Type="http://schemas.openxmlformats.org/officeDocument/2006/relationships/slide" Target="slide58.xml"/><Relationship Id="rId3" Type="http://schemas.openxmlformats.org/officeDocument/2006/relationships/image" Target="../media/image61.png"/><Relationship Id="rId2" Type="http://schemas.openxmlformats.org/officeDocument/2006/relationships/image" Target="../media/image60.emf"/><Relationship Id="rId14" Type="http://schemas.openxmlformats.org/officeDocument/2006/relationships/notesSlide" Target="../notesSlides/notesSlide69.xml"/><Relationship Id="rId13" Type="http://schemas.openxmlformats.org/officeDocument/2006/relationships/vmlDrawing" Target="../drawings/vmlDrawing24.vml"/><Relationship Id="rId12" Type="http://schemas.openxmlformats.org/officeDocument/2006/relationships/slideLayout" Target="../slideLayouts/slideLayout13.xml"/><Relationship Id="rId11" Type="http://schemas.openxmlformats.org/officeDocument/2006/relationships/slide" Target="slide83.xml"/><Relationship Id="rId10" Type="http://schemas.openxmlformats.org/officeDocument/2006/relationships/slide" Target="slide79.xml"/><Relationship Id="rId1" Type="http://schemas.openxmlformats.org/officeDocument/2006/relationships/package" Target="../embeddings/Document32.doc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9" Type="http://schemas.openxmlformats.org/officeDocument/2006/relationships/slide" Target="slide79.xml"/><Relationship Id="rId8" Type="http://schemas.openxmlformats.org/officeDocument/2006/relationships/slide" Target="slide76.xml"/><Relationship Id="rId7" Type="http://schemas.openxmlformats.org/officeDocument/2006/relationships/slide" Target="slide73.xml"/><Relationship Id="rId6" Type="http://schemas.openxmlformats.org/officeDocument/2006/relationships/slide" Target="slide68.xml"/><Relationship Id="rId5" Type="http://schemas.openxmlformats.org/officeDocument/2006/relationships/slide" Target="slide64.xml"/><Relationship Id="rId4" Type="http://schemas.openxmlformats.org/officeDocument/2006/relationships/slide" Target="slide62.xml"/><Relationship Id="rId3" Type="http://schemas.openxmlformats.org/officeDocument/2006/relationships/slide" Target="slide58.xml"/><Relationship Id="rId2" Type="http://schemas.openxmlformats.org/officeDocument/2006/relationships/image" Target="../media/image62.emf"/><Relationship Id="rId13" Type="http://schemas.openxmlformats.org/officeDocument/2006/relationships/notesSlide" Target="../notesSlides/notesSlide70.xml"/><Relationship Id="rId12" Type="http://schemas.openxmlformats.org/officeDocument/2006/relationships/vmlDrawing" Target="../drawings/vmlDrawing25.vml"/><Relationship Id="rId11" Type="http://schemas.openxmlformats.org/officeDocument/2006/relationships/slideLayout" Target="../slideLayouts/slideLayout13.xml"/><Relationship Id="rId10" Type="http://schemas.openxmlformats.org/officeDocument/2006/relationships/slide" Target="slide83.xml"/><Relationship Id="rId1" Type="http://schemas.openxmlformats.org/officeDocument/2006/relationships/package" Target="../embeddings/Document33.docx"/></Relationships>
</file>

<file path=ppt/slides/_rels/slide81.xml.rels><?xml version="1.0" encoding="UTF-8" standalone="yes"?>
<Relationships xmlns="http://schemas.openxmlformats.org/package/2006/relationships"><Relationship Id="rId9" Type="http://schemas.openxmlformats.org/officeDocument/2006/relationships/slide" Target="slide83.xml"/><Relationship Id="rId8" Type="http://schemas.openxmlformats.org/officeDocument/2006/relationships/slide" Target="slide79.xml"/><Relationship Id="rId7" Type="http://schemas.openxmlformats.org/officeDocument/2006/relationships/slide" Target="slide76.xml"/><Relationship Id="rId6" Type="http://schemas.openxmlformats.org/officeDocument/2006/relationships/slide" Target="slide73.xml"/><Relationship Id="rId5" Type="http://schemas.openxmlformats.org/officeDocument/2006/relationships/slide" Target="slide68.xml"/><Relationship Id="rId4" Type="http://schemas.openxmlformats.org/officeDocument/2006/relationships/slide" Target="slide64.xml"/><Relationship Id="rId3" Type="http://schemas.openxmlformats.org/officeDocument/2006/relationships/slide" Target="slide62.xml"/><Relationship Id="rId2" Type="http://schemas.openxmlformats.org/officeDocument/2006/relationships/slide" Target="slide58.xml"/><Relationship Id="rId11" Type="http://schemas.openxmlformats.org/officeDocument/2006/relationships/notesSlide" Target="../notesSlides/notesSlide71.xml"/><Relationship Id="rId10" Type="http://schemas.openxmlformats.org/officeDocument/2006/relationships/slideLayout" Target="../slideLayouts/slideLayout13.xml"/><Relationship Id="rId1" Type="http://schemas.openxmlformats.org/officeDocument/2006/relationships/slide" Target="slide82.xml"/></Relationships>
</file>

<file path=ppt/slides/_rels/slide82.xml.rels><?xml version="1.0" encoding="UTF-8" standalone="yes"?>
<Relationships xmlns="http://schemas.openxmlformats.org/package/2006/relationships"><Relationship Id="rId9" Type="http://schemas.openxmlformats.org/officeDocument/2006/relationships/slide" Target="slide83.xml"/><Relationship Id="rId8" Type="http://schemas.openxmlformats.org/officeDocument/2006/relationships/slide" Target="slide79.xml"/><Relationship Id="rId7" Type="http://schemas.openxmlformats.org/officeDocument/2006/relationships/slide" Target="slide76.xml"/><Relationship Id="rId6" Type="http://schemas.openxmlformats.org/officeDocument/2006/relationships/slide" Target="slide73.xml"/><Relationship Id="rId5" Type="http://schemas.openxmlformats.org/officeDocument/2006/relationships/slide" Target="slide68.xml"/><Relationship Id="rId4" Type="http://schemas.openxmlformats.org/officeDocument/2006/relationships/slide" Target="slide64.xml"/><Relationship Id="rId3" Type="http://schemas.openxmlformats.org/officeDocument/2006/relationships/slide" Target="slide62.xml"/><Relationship Id="rId2" Type="http://schemas.openxmlformats.org/officeDocument/2006/relationships/slide" Target="slide58.xml"/><Relationship Id="rId11" Type="http://schemas.openxmlformats.org/officeDocument/2006/relationships/notesSlide" Target="../notesSlides/notesSlide72.xml"/><Relationship Id="rId10" Type="http://schemas.openxmlformats.org/officeDocument/2006/relationships/slideLayout" Target="../slideLayouts/slideLayout13.xml"/><Relationship Id="rId1" Type="http://schemas.openxmlformats.org/officeDocument/2006/relationships/image" Target="../media/image63.png"/></Relationships>
</file>

<file path=ppt/slides/_rels/slide83.xml.rels><?xml version="1.0" encoding="UTF-8" standalone="yes"?>
<Relationships xmlns="http://schemas.openxmlformats.org/package/2006/relationships"><Relationship Id="rId9" Type="http://schemas.openxmlformats.org/officeDocument/2006/relationships/slide" Target="slide83.xml"/><Relationship Id="rId8" Type="http://schemas.openxmlformats.org/officeDocument/2006/relationships/slide" Target="slide79.xml"/><Relationship Id="rId7" Type="http://schemas.openxmlformats.org/officeDocument/2006/relationships/slide" Target="slide76.xml"/><Relationship Id="rId6" Type="http://schemas.openxmlformats.org/officeDocument/2006/relationships/slide" Target="slide73.xml"/><Relationship Id="rId5" Type="http://schemas.openxmlformats.org/officeDocument/2006/relationships/slide" Target="slide68.xml"/><Relationship Id="rId4" Type="http://schemas.openxmlformats.org/officeDocument/2006/relationships/slide" Target="slide64.xml"/><Relationship Id="rId3" Type="http://schemas.openxmlformats.org/officeDocument/2006/relationships/slide" Target="slide62.xml"/><Relationship Id="rId2" Type="http://schemas.openxmlformats.org/officeDocument/2006/relationships/slide" Target="slide58.xml"/><Relationship Id="rId11" Type="http://schemas.openxmlformats.org/officeDocument/2006/relationships/notesSlide" Target="../notesSlides/notesSlide73.xml"/><Relationship Id="rId10" Type="http://schemas.openxmlformats.org/officeDocument/2006/relationships/slideLayout" Target="../slideLayouts/slideLayout13.xml"/><Relationship Id="rId1" Type="http://schemas.openxmlformats.org/officeDocument/2006/relationships/slide" Target="slide84.xml"/></Relationships>
</file>

<file path=ppt/slides/_rels/slide84.xml.rels><?xml version="1.0" encoding="UTF-8" standalone="yes"?>
<Relationships xmlns="http://schemas.openxmlformats.org/package/2006/relationships"><Relationship Id="rId9" Type="http://schemas.openxmlformats.org/officeDocument/2006/relationships/slide" Target="slide73.xml"/><Relationship Id="rId8" Type="http://schemas.openxmlformats.org/officeDocument/2006/relationships/slide" Target="slide68.xml"/><Relationship Id="rId7" Type="http://schemas.openxmlformats.org/officeDocument/2006/relationships/slide" Target="slide64.xml"/><Relationship Id="rId6" Type="http://schemas.openxmlformats.org/officeDocument/2006/relationships/slide" Target="slide62.xml"/><Relationship Id="rId5" Type="http://schemas.openxmlformats.org/officeDocument/2006/relationships/slide" Target="slide58.xml"/><Relationship Id="rId4" Type="http://schemas.openxmlformats.org/officeDocument/2006/relationships/image" Target="../media/image65.emf"/><Relationship Id="rId3" Type="http://schemas.openxmlformats.org/officeDocument/2006/relationships/package" Target="../embeddings/Document35.docx"/><Relationship Id="rId2" Type="http://schemas.openxmlformats.org/officeDocument/2006/relationships/image" Target="../media/image64.emf"/><Relationship Id="rId15" Type="http://schemas.openxmlformats.org/officeDocument/2006/relationships/notesSlide" Target="../notesSlides/notesSlide74.xml"/><Relationship Id="rId14" Type="http://schemas.openxmlformats.org/officeDocument/2006/relationships/vmlDrawing" Target="../drawings/vmlDrawing26.vml"/><Relationship Id="rId13" Type="http://schemas.openxmlformats.org/officeDocument/2006/relationships/slideLayout" Target="../slideLayouts/slideLayout13.xml"/><Relationship Id="rId12" Type="http://schemas.openxmlformats.org/officeDocument/2006/relationships/slide" Target="slide83.xml"/><Relationship Id="rId11" Type="http://schemas.openxmlformats.org/officeDocument/2006/relationships/slide" Target="slide79.xml"/><Relationship Id="rId10" Type="http://schemas.openxmlformats.org/officeDocument/2006/relationships/slide" Target="slide76.xml"/><Relationship Id="rId1" Type="http://schemas.openxmlformats.org/officeDocument/2006/relationships/package" Target="../embeddings/Document34.docx"/></Relationships>
</file>

<file path=ppt/slides/_rels/slide85.xml.rels><?xml version="1.0" encoding="UTF-8" standalone="yes"?>
<Relationships xmlns="http://schemas.openxmlformats.org/package/2006/relationships"><Relationship Id="rId9" Type="http://schemas.openxmlformats.org/officeDocument/2006/relationships/slide" Target="slide73.xml"/><Relationship Id="rId8" Type="http://schemas.openxmlformats.org/officeDocument/2006/relationships/slide" Target="slide68.xml"/><Relationship Id="rId7" Type="http://schemas.openxmlformats.org/officeDocument/2006/relationships/slide" Target="slide64.xml"/><Relationship Id="rId6" Type="http://schemas.openxmlformats.org/officeDocument/2006/relationships/slide" Target="slide62.xml"/><Relationship Id="rId5" Type="http://schemas.openxmlformats.org/officeDocument/2006/relationships/slide" Target="slide58.xml"/><Relationship Id="rId4" Type="http://schemas.openxmlformats.org/officeDocument/2006/relationships/slide" Target="slide4.xml"/><Relationship Id="rId3" Type="http://schemas.openxmlformats.org/officeDocument/2006/relationships/slide" Target="slide86.xml"/><Relationship Id="rId2" Type="http://schemas.openxmlformats.org/officeDocument/2006/relationships/image" Target="../media/image66.emf"/><Relationship Id="rId15" Type="http://schemas.openxmlformats.org/officeDocument/2006/relationships/notesSlide" Target="../notesSlides/notesSlide75.xml"/><Relationship Id="rId14" Type="http://schemas.openxmlformats.org/officeDocument/2006/relationships/vmlDrawing" Target="../drawings/vmlDrawing27.vml"/><Relationship Id="rId13" Type="http://schemas.openxmlformats.org/officeDocument/2006/relationships/slideLayout" Target="../slideLayouts/slideLayout13.xml"/><Relationship Id="rId12" Type="http://schemas.openxmlformats.org/officeDocument/2006/relationships/slide" Target="slide83.xml"/><Relationship Id="rId11" Type="http://schemas.openxmlformats.org/officeDocument/2006/relationships/slide" Target="slide79.xml"/><Relationship Id="rId10" Type="http://schemas.openxmlformats.org/officeDocument/2006/relationships/slide" Target="slide76.xml"/><Relationship Id="rId1" Type="http://schemas.openxmlformats.org/officeDocument/2006/relationships/package" Target="../embeddings/Document36.docx"/></Relationships>
</file>

<file path=ppt/slides/_rels/slide86.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3.xml"/><Relationship Id="rId7" Type="http://schemas.openxmlformats.org/officeDocument/2006/relationships/slide" Target="slide68.xml"/><Relationship Id="rId6" Type="http://schemas.openxmlformats.org/officeDocument/2006/relationships/slide" Target="slide64.xml"/><Relationship Id="rId5" Type="http://schemas.openxmlformats.org/officeDocument/2006/relationships/slide" Target="slide62.xml"/><Relationship Id="rId4" Type="http://schemas.openxmlformats.org/officeDocument/2006/relationships/slide" Target="slide58.xml"/><Relationship Id="rId3" Type="http://schemas.openxmlformats.org/officeDocument/2006/relationships/slide" Target="slide4.xml"/><Relationship Id="rId2" Type="http://schemas.openxmlformats.org/officeDocument/2006/relationships/image" Target="../media/image67.emf"/><Relationship Id="rId14" Type="http://schemas.openxmlformats.org/officeDocument/2006/relationships/notesSlide" Target="../notesSlides/notesSlide76.xml"/><Relationship Id="rId13" Type="http://schemas.openxmlformats.org/officeDocument/2006/relationships/vmlDrawing" Target="../drawings/vmlDrawing28.vml"/><Relationship Id="rId12" Type="http://schemas.openxmlformats.org/officeDocument/2006/relationships/slideLayout" Target="../slideLayouts/slideLayout13.xml"/><Relationship Id="rId11" Type="http://schemas.openxmlformats.org/officeDocument/2006/relationships/slide" Target="slide83.xml"/><Relationship Id="rId10" Type="http://schemas.openxmlformats.org/officeDocument/2006/relationships/slide" Target="slide79.xml"/><Relationship Id="rId1" Type="http://schemas.openxmlformats.org/officeDocument/2006/relationships/package" Target="../embeddings/Document37.docx"/></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3.xml"/><Relationship Id="rId4" Type="http://schemas.openxmlformats.org/officeDocument/2006/relationships/image" Target="../media/image4.png"/><Relationship Id="rId3" Type="http://schemas.openxmlformats.org/officeDocument/2006/relationships/slide" Target="slide19.xml"/><Relationship Id="rId2" Type="http://schemas.openxmlformats.org/officeDocument/2006/relationships/slide" Target="slide17.xml"/><Relationship Id="rId1" Type="http://schemas.openxmlformats.org/officeDocument/2006/relationships/slide" Target="slide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9" Type="http://schemas.openxmlformats.org/officeDocument/2006/relationships/notesSlide" Target="../notesSlides/notesSlide81.xml"/><Relationship Id="rId8" Type="http://schemas.openxmlformats.org/officeDocument/2006/relationships/slideLayout" Target="../slideLayouts/slideLayout13.xml"/><Relationship Id="rId7" Type="http://schemas.openxmlformats.org/officeDocument/2006/relationships/slide" Target="slide97.xml"/><Relationship Id="rId6" Type="http://schemas.openxmlformats.org/officeDocument/2006/relationships/slide" Target="slide95.xml"/><Relationship Id="rId5" Type="http://schemas.openxmlformats.org/officeDocument/2006/relationships/image" Target="../media/image68.png"/><Relationship Id="rId4" Type="http://schemas.openxmlformats.org/officeDocument/2006/relationships/image" Target="../media/image8.png"/><Relationship Id="rId3" Type="http://schemas.openxmlformats.org/officeDocument/2006/relationships/slide" Target="slide93.xml"/><Relationship Id="rId2" Type="http://schemas.openxmlformats.org/officeDocument/2006/relationships/slide" Target="slide91.xml"/><Relationship Id="rId1" Type="http://schemas.openxmlformats.org/officeDocument/2006/relationships/slide" Target="slide92.xml"/></Relationships>
</file>

<file path=ppt/slides/_rels/slide92.xml.rels><?xml version="1.0" encoding="UTF-8" standalone="yes"?>
<Relationships xmlns="http://schemas.openxmlformats.org/package/2006/relationships"><Relationship Id="rId6" Type="http://schemas.openxmlformats.org/officeDocument/2006/relationships/notesSlide" Target="../notesSlides/notesSlide82.xml"/><Relationship Id="rId5" Type="http://schemas.openxmlformats.org/officeDocument/2006/relationships/slideLayout" Target="../slideLayouts/slideLayout13.xml"/><Relationship Id="rId4" Type="http://schemas.openxmlformats.org/officeDocument/2006/relationships/slide" Target="slide97.xml"/><Relationship Id="rId3" Type="http://schemas.openxmlformats.org/officeDocument/2006/relationships/slide" Target="slide95.xml"/><Relationship Id="rId2" Type="http://schemas.openxmlformats.org/officeDocument/2006/relationships/slide" Target="slide93.xml"/><Relationship Id="rId1" Type="http://schemas.openxmlformats.org/officeDocument/2006/relationships/slide" Target="slide91.xml"/></Relationships>
</file>

<file path=ppt/slides/_rels/slide93.xml.rels><?xml version="1.0" encoding="UTF-8" standalone="yes"?>
<Relationships xmlns="http://schemas.openxmlformats.org/package/2006/relationships"><Relationship Id="rId9" Type="http://schemas.openxmlformats.org/officeDocument/2006/relationships/notesSlide" Target="../notesSlides/notesSlide83.xml"/><Relationship Id="rId8" Type="http://schemas.openxmlformats.org/officeDocument/2006/relationships/slideLayout" Target="../slideLayouts/slideLayout13.xml"/><Relationship Id="rId7" Type="http://schemas.openxmlformats.org/officeDocument/2006/relationships/slide" Target="slide97.xml"/><Relationship Id="rId6" Type="http://schemas.openxmlformats.org/officeDocument/2006/relationships/slide" Target="slide95.xml"/><Relationship Id="rId5" Type="http://schemas.openxmlformats.org/officeDocument/2006/relationships/slide" Target="slide93.xml"/><Relationship Id="rId4" Type="http://schemas.openxmlformats.org/officeDocument/2006/relationships/slide" Target="slide91.xml"/><Relationship Id="rId3" Type="http://schemas.openxmlformats.org/officeDocument/2006/relationships/slide" Target="slide94.xml"/><Relationship Id="rId2" Type="http://schemas.openxmlformats.org/officeDocument/2006/relationships/image" Target="../media/image8.png"/><Relationship Id="rId1" Type="http://schemas.openxmlformats.org/officeDocument/2006/relationships/image" Target="../media/image69.png"/></Relationships>
</file>

<file path=ppt/slides/_rels/slide94.xml.rels><?xml version="1.0" encoding="UTF-8" standalone="yes"?>
<Relationships xmlns="http://schemas.openxmlformats.org/package/2006/relationships"><Relationship Id="rId6" Type="http://schemas.openxmlformats.org/officeDocument/2006/relationships/notesSlide" Target="../notesSlides/notesSlide84.xml"/><Relationship Id="rId5" Type="http://schemas.openxmlformats.org/officeDocument/2006/relationships/slideLayout" Target="../slideLayouts/slideLayout13.xml"/><Relationship Id="rId4" Type="http://schemas.openxmlformats.org/officeDocument/2006/relationships/slide" Target="slide97.xml"/><Relationship Id="rId3" Type="http://schemas.openxmlformats.org/officeDocument/2006/relationships/slide" Target="slide95.xml"/><Relationship Id="rId2" Type="http://schemas.openxmlformats.org/officeDocument/2006/relationships/slide" Target="slide93.xml"/><Relationship Id="rId1" Type="http://schemas.openxmlformats.org/officeDocument/2006/relationships/slide" Target="slide91.xml"/></Relationships>
</file>

<file path=ppt/slides/_rels/slide95.xml.rels><?xml version="1.0" encoding="UTF-8" standalone="yes"?>
<Relationships xmlns="http://schemas.openxmlformats.org/package/2006/relationships"><Relationship Id="rId9" Type="http://schemas.openxmlformats.org/officeDocument/2006/relationships/notesSlide" Target="../notesSlides/notesSlide85.xml"/><Relationship Id="rId8" Type="http://schemas.openxmlformats.org/officeDocument/2006/relationships/slideLayout" Target="../slideLayouts/slideLayout13.xml"/><Relationship Id="rId7" Type="http://schemas.openxmlformats.org/officeDocument/2006/relationships/slide" Target="slide97.xml"/><Relationship Id="rId6" Type="http://schemas.openxmlformats.org/officeDocument/2006/relationships/slide" Target="slide95.xml"/><Relationship Id="rId5" Type="http://schemas.openxmlformats.org/officeDocument/2006/relationships/slide" Target="slide93.xml"/><Relationship Id="rId4" Type="http://schemas.openxmlformats.org/officeDocument/2006/relationships/slide" Target="slide91.xml"/><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 Target="slide96.xml"/></Relationships>
</file>

<file path=ppt/slides/_rels/slide96.xml.rels><?xml version="1.0" encoding="UTF-8" standalone="yes"?>
<Relationships xmlns="http://schemas.openxmlformats.org/package/2006/relationships"><Relationship Id="rId6" Type="http://schemas.openxmlformats.org/officeDocument/2006/relationships/notesSlide" Target="../notesSlides/notesSlide86.xml"/><Relationship Id="rId5" Type="http://schemas.openxmlformats.org/officeDocument/2006/relationships/slideLayout" Target="../slideLayouts/slideLayout13.xml"/><Relationship Id="rId4" Type="http://schemas.openxmlformats.org/officeDocument/2006/relationships/slide" Target="slide97.xml"/><Relationship Id="rId3" Type="http://schemas.openxmlformats.org/officeDocument/2006/relationships/slide" Target="slide95.xml"/><Relationship Id="rId2" Type="http://schemas.openxmlformats.org/officeDocument/2006/relationships/slide" Target="slide93.xml"/><Relationship Id="rId1" Type="http://schemas.openxmlformats.org/officeDocument/2006/relationships/slide" Target="slide91.xml"/></Relationships>
</file>

<file path=ppt/slides/_rels/slide97.xml.rels><?xml version="1.0" encoding="UTF-8" standalone="yes"?>
<Relationships xmlns="http://schemas.openxmlformats.org/package/2006/relationships"><Relationship Id="rId8" Type="http://schemas.openxmlformats.org/officeDocument/2006/relationships/notesSlide" Target="../notesSlides/notesSlide87.xml"/><Relationship Id="rId7" Type="http://schemas.openxmlformats.org/officeDocument/2006/relationships/slideLayout" Target="../slideLayouts/slideLayout13.xml"/><Relationship Id="rId6" Type="http://schemas.openxmlformats.org/officeDocument/2006/relationships/slide" Target="slide97.xml"/><Relationship Id="rId5" Type="http://schemas.openxmlformats.org/officeDocument/2006/relationships/slide" Target="slide95.xml"/><Relationship Id="rId4" Type="http://schemas.openxmlformats.org/officeDocument/2006/relationships/slide" Target="slide93.xml"/><Relationship Id="rId3" Type="http://schemas.openxmlformats.org/officeDocument/2006/relationships/slide" Target="slide91.xml"/><Relationship Id="rId2" Type="http://schemas.openxmlformats.org/officeDocument/2006/relationships/image" Target="../media/image71.png"/><Relationship Id="rId1" Type="http://schemas.openxmlformats.org/officeDocument/2006/relationships/slide" Target="slide4.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14680" y="660400"/>
            <a:ext cx="11235055" cy="4192270"/>
          </a:xfrm>
          <a:prstGeom prst="rect">
            <a:avLst/>
          </a:prstGeom>
          <a:noFill/>
          <a:ln w="9525">
            <a:noFill/>
          </a:ln>
        </p:spPr>
        <p:txBody>
          <a:bodyPr wrap="square">
            <a:spAutoFit/>
          </a:bodyPr>
          <a:p>
            <a:pPr algn="ctr"/>
            <a:r>
              <a:rPr lang="zh-CN" sz="4000" b="1">
                <a:latin typeface="Calibri" panose="020F0502020204030204" pitchFamily="34" charset="0"/>
                <a:ea typeface="宋体" panose="02010600030101010101" pitchFamily="2" charset="-122"/>
              </a:rPr>
              <a:t>铜陵市新型冠状病毒疫情防控期间名师课堂</a:t>
            </a:r>
            <a:endParaRPr lang="zh-CN" sz="1600" b="1">
              <a:latin typeface="Calibri" panose="020F0502020204030204" pitchFamily="34" charset="0"/>
              <a:ea typeface="宋体" panose="02010600030101010101" pitchFamily="2" charset="-122"/>
            </a:endParaRPr>
          </a:p>
          <a:p>
            <a:pPr algn="ctr"/>
            <a:endParaRPr lang="zh-CN" sz="1600" b="1">
              <a:latin typeface="Calibri" panose="020F0502020204030204" pitchFamily="34" charset="0"/>
              <a:ea typeface="宋体" panose="02010600030101010101" pitchFamily="2" charset="-122"/>
            </a:endParaRPr>
          </a:p>
          <a:p>
            <a:pPr algn="ctr"/>
            <a:endParaRPr lang="zh-CN" sz="1600" b="1">
              <a:latin typeface="Calibri" panose="020F0502020204030204" pitchFamily="34" charset="0"/>
              <a:ea typeface="宋体" panose="02010600030101010101" pitchFamily="2" charset="-122"/>
            </a:endParaRPr>
          </a:p>
          <a:p>
            <a:pPr algn="ctr"/>
            <a:endParaRPr lang="zh-CN" sz="1600" b="1">
              <a:latin typeface="Calibri" panose="020F0502020204030204" pitchFamily="34" charset="0"/>
              <a:ea typeface="宋体" panose="02010600030101010101" pitchFamily="2" charset="-122"/>
            </a:endParaRPr>
          </a:p>
          <a:p>
            <a:pPr algn="ctr"/>
            <a:r>
              <a:rPr lang="zh-CN" sz="1050">
                <a:latin typeface="Calibri" panose="020F0502020204030204" pitchFamily="34" charset="0"/>
                <a:ea typeface="宋体" panose="02010600030101010101" pitchFamily="2" charset="-122"/>
              </a:rPr>
              <a:t></a:t>
            </a:r>
            <a:r>
              <a:rPr lang="zh-CN" sz="2800">
                <a:latin typeface="Calibri" panose="020F0502020204030204" pitchFamily="34" charset="0"/>
                <a:ea typeface="宋体" panose="02010600030101010101" pitchFamily="2" charset="-122"/>
              </a:rPr>
              <a:t>高中化学专题复习</a:t>
            </a:r>
            <a:endParaRPr lang="zh-CN" sz="2800">
              <a:latin typeface="Calibri" panose="020F0502020204030204" pitchFamily="34" charset="0"/>
              <a:ea typeface="宋体" panose="02010600030101010101" pitchFamily="2" charset="-122"/>
            </a:endParaRPr>
          </a:p>
          <a:p>
            <a:pPr algn="ctr"/>
            <a:endParaRPr lang="zh-CN" sz="2800">
              <a:latin typeface="Calibri" panose="020F0502020204030204" pitchFamily="34" charset="0"/>
              <a:ea typeface="宋体" panose="02010600030101010101" pitchFamily="2" charset="-122"/>
            </a:endParaRPr>
          </a:p>
          <a:p>
            <a:pPr algn="ctr"/>
            <a:r>
              <a:rPr lang="zh-CN" sz="2800">
                <a:latin typeface="Calibri" panose="020F0502020204030204" pitchFamily="34" charset="0"/>
                <a:ea typeface="宋体" panose="02010600030101010101" pitchFamily="2" charset="-122"/>
              </a:rPr>
              <a:t>历年高考电化学真题考点分析</a:t>
            </a:r>
            <a:endParaRPr lang="zh-CN" sz="2800">
              <a:latin typeface="Calibri" panose="020F0502020204030204" pitchFamily="34" charset="0"/>
              <a:ea typeface="宋体" panose="02010600030101010101" pitchFamily="2" charset="-122"/>
            </a:endParaRPr>
          </a:p>
          <a:p>
            <a:pPr algn="ctr"/>
            <a:endParaRPr lang="zh-CN" altLang="en-US" sz="2800">
              <a:latin typeface="Calibri" panose="020F0502020204030204" pitchFamily="34" charset="0"/>
              <a:ea typeface="宋体" panose="02010600030101010101" pitchFamily="2" charset="-122"/>
            </a:endParaRPr>
          </a:p>
          <a:p>
            <a:pPr algn="ctr"/>
            <a:r>
              <a:rPr lang="zh-CN" altLang="en-US" sz="2800">
                <a:latin typeface="Calibri" panose="020F0502020204030204" pitchFamily="34" charset="0"/>
                <a:ea typeface="宋体" panose="02010600030101010101" pitchFamily="2" charset="-122"/>
              </a:rPr>
              <a:t>铜陵市一中 徐周</a:t>
            </a:r>
            <a:endParaRPr lang="zh-CN" altLang="en-US" sz="2800">
              <a:latin typeface="Calibri" panose="020F050202020403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 name="矩形 16"/>
          <p:cNvSpPr/>
          <p:nvPr/>
        </p:nvSpPr>
        <p:spPr>
          <a:xfrm>
            <a:off x="215900" y="612775"/>
            <a:ext cx="11609388" cy="1450975"/>
          </a:xfrm>
          <a:prstGeom prst="rect">
            <a:avLst/>
          </a:prstGeom>
        </p:spPr>
        <p:txBody>
          <a:bodyPr>
            <a:spAutoFit/>
          </a:bodyPr>
          <a:lstStyle/>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①</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完成原电池甲的装置示意图</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见</a:t>
            </a:r>
            <a:r>
              <a:rPr kumimoji="0" lang="zh-CN" altLang="en-US"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下</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图</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，并作相应标注，要求：在同一烧杯中，电极与溶液含相同的金属元素。</a:t>
            </a:r>
            <a:endPar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p:txBody>
      </p:sp>
      <p:sp>
        <p:nvSpPr>
          <p:cNvPr id="6" name="矩形 5"/>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63494" name="Picture 2" descr="\\李笑影\李笑影\2016\二轮\大二轮\化学\-115.TIF"/>
          <p:cNvPicPr>
            <a:picLocks noChangeAspect="1"/>
          </p:cNvPicPr>
          <p:nvPr/>
        </p:nvPicPr>
        <p:blipFill>
          <a:blip r:embed="rId1">
            <a:clrChange>
              <a:clrFrom>
                <a:srgbClr val="FFFFFF"/>
              </a:clrFrom>
              <a:clrTo>
                <a:srgbClr val="FFFFFF">
                  <a:alpha val="0"/>
                </a:srgbClr>
              </a:clrTo>
            </a:clrChange>
          </a:blip>
          <a:stretch>
            <a:fillRect/>
          </a:stretch>
        </p:blipFill>
        <p:spPr>
          <a:xfrm>
            <a:off x="4418013" y="2085975"/>
            <a:ext cx="3354387" cy="3786188"/>
          </a:xfrm>
          <a:prstGeom prst="rect">
            <a:avLst/>
          </a:prstGeom>
          <a:noFill/>
          <a:ln w="9525">
            <a:noFill/>
          </a:ln>
        </p:spPr>
      </p:pic>
      <p:sp>
        <p:nvSpPr>
          <p:cNvPr id="63495" name="矩形 30"/>
          <p:cNvSpPr/>
          <p:nvPr/>
        </p:nvSpPr>
        <p:spPr>
          <a:xfrm>
            <a:off x="5284788" y="5805488"/>
            <a:ext cx="1620837" cy="657225"/>
          </a:xfrm>
          <a:prstGeom prst="rect">
            <a:avLst/>
          </a:prstGeom>
          <a:noFill/>
          <a:ln w="9525">
            <a:noFill/>
          </a:ln>
        </p:spPr>
        <p:txBody>
          <a:bodyPr wrap="none">
            <a:spAutoFit/>
          </a:bodyPr>
          <a:p>
            <a:pPr algn="ctr"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原电池甲</a:t>
            </a:r>
            <a:endParaRPr lang="zh-CN" altLang="zh-CN" sz="2800" dirty="0">
              <a:latin typeface="宋体" panose="02010600030101010101" pitchFamily="2" charset="-122"/>
              <a:ea typeface="华文细黑" panose="02010600040101010101" pitchFamily="2" charset="-122"/>
            </a:endParaRPr>
          </a:p>
        </p:txBody>
      </p:sp>
      <p:sp>
        <p:nvSpPr>
          <p:cNvPr id="32" name="圆角矩形 31">
            <a:hlinkClick r:id="rId2" action="ppaction://hlinksldjump"/>
          </p:cNvPr>
          <p:cNvSpPr/>
          <p:nvPr/>
        </p:nvSpPr>
        <p:spPr>
          <a:xfrm>
            <a:off x="11063288" y="6664325"/>
            <a:ext cx="1127125"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33" name="Rectangle 21">
            <a:hlinkClick r:id="rId3" action="ppaction://hlinksldjump"/>
          </p:cNvPr>
          <p:cNvSpPr>
            <a:spLocks noChangeArrowheads="1"/>
          </p:cNvSpPr>
          <p:nvPr/>
        </p:nvSpPr>
        <p:spPr bwMode="auto">
          <a:xfrm>
            <a:off x="1054524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4" action="ppaction://hlinksldjump"/>
          </p:cNvPr>
          <p:cNvSpPr>
            <a:spLocks noChangeArrowheads="1"/>
          </p:cNvSpPr>
          <p:nvPr/>
        </p:nvSpPr>
        <p:spPr bwMode="auto">
          <a:xfrm>
            <a:off x="1100254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5" action="ppaction://hlinksldjump"/>
          </p:cNvPr>
          <p:cNvSpPr>
            <a:spLocks noChangeArrowheads="1"/>
          </p:cNvSpPr>
          <p:nvPr/>
        </p:nvSpPr>
        <p:spPr bwMode="auto">
          <a:xfrm>
            <a:off x="1145984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3" name="矩形 2"/>
          <p:cNvSpPr/>
          <p:nvPr/>
        </p:nvSpPr>
        <p:spPr>
          <a:xfrm>
            <a:off x="274638" y="684213"/>
            <a:ext cx="11639550" cy="5130800"/>
          </a:xfrm>
          <a:prstGeom prst="rect">
            <a:avLst/>
          </a:prstGeom>
          <a:noFill/>
          <a:ln w="9525">
            <a:noFill/>
          </a:ln>
        </p:spPr>
        <p:txBody>
          <a:bodyPr>
            <a:spAutoFit/>
          </a:bodyPr>
          <a:p>
            <a:pPr algn="just" defTabSz="1217930">
              <a:lnSpc>
                <a:spcPts val="5500"/>
              </a:lnSpc>
              <a:tabLst>
                <a:tab pos="2339975" algn="l"/>
              </a:tabLst>
            </a:pPr>
            <a:r>
              <a:rPr lang="zh-CN" altLang="zh-CN" sz="2800" b="1" dirty="0">
                <a:solidFill>
                  <a:srgbClr val="0000FF"/>
                </a:solidFill>
                <a:latin typeface="Times New Roman" panose="02020603050405020304" pitchFamily="18" charset="0"/>
                <a:ea typeface="华文细黑" panose="02010600040101010101" pitchFamily="2" charset="-122"/>
              </a:rPr>
              <a:t>解析　</a:t>
            </a:r>
            <a:r>
              <a:rPr lang="zh-CN" altLang="zh-CN" sz="2800" dirty="0">
                <a:latin typeface="Times New Roman" panose="02020603050405020304" pitchFamily="18" charset="0"/>
                <a:ea typeface="华文细黑" panose="02010600040101010101" pitchFamily="2" charset="-122"/>
              </a:rPr>
              <a:t>根据题给条件和原电池的构成条件可得：</a:t>
            </a:r>
            <a:endParaRPr lang="zh-CN" altLang="zh-CN" sz="28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若用</a:t>
            </a:r>
            <a:r>
              <a:rPr lang="en-US" altLang="zh-CN" sz="2800" dirty="0">
                <a:latin typeface="Times New Roman" panose="02020603050405020304" pitchFamily="18" charset="0"/>
                <a:ea typeface="华文细黑" panose="02010600040101010101" pitchFamily="2" charset="-122"/>
              </a:rPr>
              <a:t>Zn</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Cu</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CuSO</a:t>
            </a:r>
            <a:r>
              <a:rPr lang="en-US" altLang="zh-CN" sz="2800" baseline="-25000" dirty="0">
                <a:latin typeface="Times New Roman" panose="02020603050405020304" pitchFamily="18" charset="0"/>
                <a:ea typeface="华文细黑" panose="02010600040101010101" pitchFamily="2" charset="-122"/>
              </a:rPr>
              <a:t>4</a:t>
            </a:r>
            <a:r>
              <a:rPr lang="en-US" altLang="zh-CN" sz="2800" dirty="0">
                <a:latin typeface="Times New Roman" panose="02020603050405020304" pitchFamily="18" charset="0"/>
                <a:ea typeface="华文细黑" panose="02010600040101010101" pitchFamily="2" charset="-122"/>
              </a:rPr>
              <a:t>(aq)</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ZnSO</a:t>
            </a:r>
            <a:r>
              <a:rPr lang="en-US" altLang="zh-CN" sz="2800" baseline="-25000" dirty="0">
                <a:latin typeface="Times New Roman" panose="02020603050405020304" pitchFamily="18" charset="0"/>
                <a:ea typeface="华文细黑" panose="02010600040101010101" pitchFamily="2" charset="-122"/>
              </a:rPr>
              <a:t>4</a:t>
            </a:r>
            <a:r>
              <a:rPr lang="en-US" altLang="zh-CN" sz="2800" dirty="0">
                <a:latin typeface="Times New Roman" panose="02020603050405020304" pitchFamily="18" charset="0"/>
                <a:ea typeface="华文细黑" panose="02010600040101010101" pitchFamily="2" charset="-122"/>
              </a:rPr>
              <a:t>(aq)</a:t>
            </a:r>
            <a:r>
              <a:rPr lang="zh-CN" altLang="zh-CN" sz="2800" dirty="0">
                <a:latin typeface="Times New Roman" panose="02020603050405020304" pitchFamily="18" charset="0"/>
                <a:ea typeface="华文细黑" panose="02010600040101010101" pitchFamily="2" charset="-122"/>
              </a:rPr>
              <a:t>组成原电池，</a:t>
            </a:r>
            <a:r>
              <a:rPr lang="en-US" altLang="zh-CN" sz="2800" dirty="0">
                <a:latin typeface="Times New Roman" panose="02020603050405020304" pitchFamily="18" charset="0"/>
                <a:ea typeface="华文细黑" panose="02010600040101010101" pitchFamily="2" charset="-122"/>
              </a:rPr>
              <a:t>Zn</a:t>
            </a:r>
            <a:r>
              <a:rPr lang="zh-CN" altLang="zh-CN" sz="2800" dirty="0">
                <a:latin typeface="Times New Roman" panose="02020603050405020304" pitchFamily="18" charset="0"/>
                <a:ea typeface="华文细黑" panose="02010600040101010101" pitchFamily="2" charset="-122"/>
              </a:rPr>
              <a:t>作负极，</a:t>
            </a:r>
            <a:r>
              <a:rPr lang="en-US" altLang="zh-CN" sz="2800" dirty="0">
                <a:latin typeface="Times New Roman" panose="02020603050405020304" pitchFamily="18" charset="0"/>
                <a:ea typeface="华文细黑" panose="02010600040101010101" pitchFamily="2" charset="-122"/>
              </a:rPr>
              <a:t>Cu</a:t>
            </a:r>
            <a:r>
              <a:rPr lang="zh-CN" altLang="zh-CN" sz="2800" dirty="0">
                <a:latin typeface="Times New Roman" panose="02020603050405020304" pitchFamily="18" charset="0"/>
                <a:ea typeface="华文细黑" panose="02010600040101010101" pitchFamily="2" charset="-122"/>
              </a:rPr>
              <a:t>作正极，</a:t>
            </a:r>
            <a:r>
              <a:rPr lang="en-US" altLang="zh-CN" sz="2800" dirty="0">
                <a:latin typeface="Times New Roman" panose="02020603050405020304" pitchFamily="18" charset="0"/>
                <a:ea typeface="华文细黑" panose="02010600040101010101" pitchFamily="2" charset="-122"/>
              </a:rPr>
              <a:t>Zn</a:t>
            </a:r>
            <a:r>
              <a:rPr lang="zh-CN" altLang="zh-CN" sz="2800" dirty="0">
                <a:latin typeface="Times New Roman" panose="02020603050405020304" pitchFamily="18" charset="0"/>
                <a:ea typeface="华文细黑" panose="02010600040101010101" pitchFamily="2" charset="-122"/>
              </a:rPr>
              <a:t>插入到</a:t>
            </a:r>
            <a:r>
              <a:rPr lang="en-US" altLang="zh-CN" sz="2800" dirty="0">
                <a:latin typeface="Times New Roman" panose="02020603050405020304" pitchFamily="18" charset="0"/>
                <a:ea typeface="华文细黑" panose="02010600040101010101" pitchFamily="2" charset="-122"/>
              </a:rPr>
              <a:t>ZnSO</a:t>
            </a:r>
            <a:r>
              <a:rPr lang="en-US" altLang="zh-CN" sz="2800" baseline="-25000" dirty="0">
                <a:latin typeface="Times New Roman" panose="02020603050405020304" pitchFamily="18" charset="0"/>
                <a:ea typeface="华文细黑" panose="02010600040101010101" pitchFamily="2" charset="-122"/>
              </a:rPr>
              <a:t>4</a:t>
            </a:r>
            <a:r>
              <a:rPr lang="en-US" altLang="zh-CN" sz="2800" dirty="0">
                <a:latin typeface="Times New Roman" panose="02020603050405020304" pitchFamily="18" charset="0"/>
                <a:ea typeface="华文细黑" panose="02010600040101010101" pitchFamily="2" charset="-122"/>
              </a:rPr>
              <a:t>(aq)</a:t>
            </a:r>
            <a:r>
              <a:rPr lang="zh-CN" altLang="zh-CN" sz="2800" dirty="0">
                <a:latin typeface="Times New Roman" panose="02020603050405020304" pitchFamily="18" charset="0"/>
                <a:ea typeface="华文细黑" panose="02010600040101010101" pitchFamily="2" charset="-122"/>
              </a:rPr>
              <a:t>中，</a:t>
            </a:r>
            <a:r>
              <a:rPr lang="en-US" altLang="zh-CN" sz="2800" dirty="0">
                <a:latin typeface="Times New Roman" panose="02020603050405020304" pitchFamily="18" charset="0"/>
                <a:ea typeface="华文细黑" panose="02010600040101010101" pitchFamily="2" charset="-122"/>
              </a:rPr>
              <a:t>Cu</a:t>
            </a:r>
            <a:r>
              <a:rPr lang="zh-CN" altLang="zh-CN" sz="2800" dirty="0">
                <a:latin typeface="Times New Roman" panose="02020603050405020304" pitchFamily="18" charset="0"/>
                <a:ea typeface="华文细黑" panose="02010600040101010101" pitchFamily="2" charset="-122"/>
              </a:rPr>
              <a:t>插入到</a:t>
            </a:r>
            <a:r>
              <a:rPr lang="en-US" altLang="zh-CN" sz="2800" dirty="0">
                <a:latin typeface="Times New Roman" panose="02020603050405020304" pitchFamily="18" charset="0"/>
                <a:ea typeface="华文细黑" panose="02010600040101010101" pitchFamily="2" charset="-122"/>
              </a:rPr>
              <a:t>CuSO</a:t>
            </a:r>
            <a:r>
              <a:rPr lang="en-US" altLang="zh-CN" sz="2800" baseline="-25000" dirty="0">
                <a:latin typeface="Times New Roman" panose="02020603050405020304" pitchFamily="18" charset="0"/>
                <a:ea typeface="华文细黑" panose="02010600040101010101" pitchFamily="2" charset="-122"/>
              </a:rPr>
              <a:t>4</a:t>
            </a:r>
            <a:r>
              <a:rPr lang="en-US" altLang="zh-CN" sz="2800" dirty="0">
                <a:latin typeface="Times New Roman" panose="02020603050405020304" pitchFamily="18" charset="0"/>
                <a:ea typeface="华文细黑" panose="02010600040101010101" pitchFamily="2" charset="-122"/>
              </a:rPr>
              <a:t>(aq)</a:t>
            </a:r>
            <a:r>
              <a:rPr lang="zh-CN" altLang="zh-CN" sz="2800" dirty="0">
                <a:latin typeface="Times New Roman" panose="02020603050405020304" pitchFamily="18" charset="0"/>
                <a:ea typeface="华文细黑" panose="02010600040101010101" pitchFamily="2" charset="-122"/>
              </a:rPr>
              <a:t>中。</a:t>
            </a:r>
            <a:endParaRPr lang="zh-CN" altLang="zh-CN" sz="28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若用</a:t>
            </a:r>
            <a:r>
              <a:rPr lang="en-US" altLang="zh-CN" sz="2800" dirty="0">
                <a:latin typeface="Times New Roman" panose="02020603050405020304" pitchFamily="18" charset="0"/>
                <a:ea typeface="华文细黑" panose="02010600040101010101" pitchFamily="2" charset="-122"/>
              </a:rPr>
              <a:t>Fe</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Cu</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FeSO</a:t>
            </a:r>
            <a:r>
              <a:rPr lang="en-US" altLang="zh-CN" sz="2800" baseline="-25000" dirty="0">
                <a:latin typeface="Times New Roman" panose="02020603050405020304" pitchFamily="18" charset="0"/>
                <a:ea typeface="华文细黑" panose="02010600040101010101" pitchFamily="2" charset="-122"/>
              </a:rPr>
              <a:t>4</a:t>
            </a:r>
            <a:r>
              <a:rPr lang="en-US" altLang="zh-CN" sz="2800" dirty="0">
                <a:latin typeface="Times New Roman" panose="02020603050405020304" pitchFamily="18" charset="0"/>
                <a:ea typeface="华文细黑" panose="02010600040101010101" pitchFamily="2" charset="-122"/>
              </a:rPr>
              <a:t>(aq)</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CuSO</a:t>
            </a:r>
            <a:r>
              <a:rPr lang="en-US" altLang="zh-CN" sz="2800" baseline="-25000" dirty="0">
                <a:latin typeface="Times New Roman" panose="02020603050405020304" pitchFamily="18" charset="0"/>
                <a:ea typeface="华文细黑" panose="02010600040101010101" pitchFamily="2" charset="-122"/>
              </a:rPr>
              <a:t>4</a:t>
            </a:r>
            <a:r>
              <a:rPr lang="en-US" altLang="zh-CN" sz="2800" dirty="0">
                <a:latin typeface="Times New Roman" panose="02020603050405020304" pitchFamily="18" charset="0"/>
                <a:ea typeface="华文细黑" panose="02010600040101010101" pitchFamily="2" charset="-122"/>
              </a:rPr>
              <a:t>(aq)</a:t>
            </a:r>
            <a:r>
              <a:rPr lang="zh-CN" altLang="zh-CN" sz="2800" dirty="0">
                <a:latin typeface="Times New Roman" panose="02020603050405020304" pitchFamily="18" charset="0"/>
                <a:ea typeface="华文细黑" panose="02010600040101010101" pitchFamily="2" charset="-122"/>
              </a:rPr>
              <a:t>组成原电池，</a:t>
            </a:r>
            <a:r>
              <a:rPr lang="en-US" altLang="zh-CN" sz="2800" dirty="0">
                <a:latin typeface="Times New Roman" panose="02020603050405020304" pitchFamily="18" charset="0"/>
                <a:ea typeface="华文细黑" panose="02010600040101010101" pitchFamily="2" charset="-122"/>
              </a:rPr>
              <a:t>Fe</a:t>
            </a:r>
            <a:r>
              <a:rPr lang="zh-CN" altLang="zh-CN" sz="2800" dirty="0">
                <a:latin typeface="Times New Roman" panose="02020603050405020304" pitchFamily="18" charset="0"/>
                <a:ea typeface="华文细黑" panose="02010600040101010101" pitchFamily="2" charset="-122"/>
              </a:rPr>
              <a:t>作负极，</a:t>
            </a:r>
            <a:r>
              <a:rPr lang="en-US" altLang="zh-CN" sz="2800" dirty="0">
                <a:latin typeface="Times New Roman" panose="02020603050405020304" pitchFamily="18" charset="0"/>
                <a:ea typeface="华文细黑" panose="02010600040101010101" pitchFamily="2" charset="-122"/>
              </a:rPr>
              <a:t>Cu</a:t>
            </a:r>
            <a:r>
              <a:rPr lang="zh-CN" altLang="zh-CN" sz="2800" dirty="0">
                <a:latin typeface="Times New Roman" panose="02020603050405020304" pitchFamily="18" charset="0"/>
                <a:ea typeface="华文细黑" panose="02010600040101010101" pitchFamily="2" charset="-122"/>
              </a:rPr>
              <a:t>作正极，</a:t>
            </a:r>
            <a:r>
              <a:rPr lang="en-US" altLang="zh-CN" sz="2800" dirty="0">
                <a:latin typeface="Times New Roman" panose="02020603050405020304" pitchFamily="18" charset="0"/>
                <a:ea typeface="华文细黑" panose="02010600040101010101" pitchFamily="2" charset="-122"/>
              </a:rPr>
              <a:t>Fe</a:t>
            </a:r>
            <a:r>
              <a:rPr lang="zh-CN" altLang="zh-CN" sz="2800" dirty="0">
                <a:latin typeface="Times New Roman" panose="02020603050405020304" pitchFamily="18" charset="0"/>
                <a:ea typeface="华文细黑" panose="02010600040101010101" pitchFamily="2" charset="-122"/>
              </a:rPr>
              <a:t>插入到</a:t>
            </a:r>
            <a:r>
              <a:rPr lang="en-US" altLang="zh-CN" sz="2800" dirty="0">
                <a:latin typeface="Times New Roman" panose="02020603050405020304" pitchFamily="18" charset="0"/>
                <a:ea typeface="华文细黑" panose="02010600040101010101" pitchFamily="2" charset="-122"/>
              </a:rPr>
              <a:t>FeSO</a:t>
            </a:r>
            <a:r>
              <a:rPr lang="en-US" altLang="zh-CN" sz="2800" baseline="-25000" dirty="0">
                <a:latin typeface="Times New Roman" panose="02020603050405020304" pitchFamily="18" charset="0"/>
                <a:ea typeface="华文细黑" panose="02010600040101010101" pitchFamily="2" charset="-122"/>
              </a:rPr>
              <a:t>4</a:t>
            </a:r>
            <a:r>
              <a:rPr lang="en-US" altLang="zh-CN" sz="2800" dirty="0">
                <a:latin typeface="Times New Roman" panose="02020603050405020304" pitchFamily="18" charset="0"/>
                <a:ea typeface="华文细黑" panose="02010600040101010101" pitchFamily="2" charset="-122"/>
              </a:rPr>
              <a:t>(aq)</a:t>
            </a:r>
            <a:r>
              <a:rPr lang="zh-CN" altLang="zh-CN" sz="2800" dirty="0">
                <a:latin typeface="Times New Roman" panose="02020603050405020304" pitchFamily="18" charset="0"/>
                <a:ea typeface="华文细黑" panose="02010600040101010101" pitchFamily="2" charset="-122"/>
              </a:rPr>
              <a:t>中，</a:t>
            </a:r>
            <a:r>
              <a:rPr lang="en-US" altLang="zh-CN" sz="2800" dirty="0">
                <a:latin typeface="Times New Roman" panose="02020603050405020304" pitchFamily="18" charset="0"/>
                <a:ea typeface="华文细黑" panose="02010600040101010101" pitchFamily="2" charset="-122"/>
              </a:rPr>
              <a:t>Cu</a:t>
            </a:r>
            <a:r>
              <a:rPr lang="zh-CN" altLang="zh-CN" sz="2800" dirty="0">
                <a:latin typeface="Times New Roman" panose="02020603050405020304" pitchFamily="18" charset="0"/>
                <a:ea typeface="华文细黑" panose="02010600040101010101" pitchFamily="2" charset="-122"/>
              </a:rPr>
              <a:t>插入到</a:t>
            </a:r>
            <a:r>
              <a:rPr lang="en-US" altLang="zh-CN" sz="2800" dirty="0">
                <a:latin typeface="Times New Roman" panose="02020603050405020304" pitchFamily="18" charset="0"/>
                <a:ea typeface="华文细黑" panose="02010600040101010101" pitchFamily="2" charset="-122"/>
              </a:rPr>
              <a:t>CuSO</a:t>
            </a:r>
            <a:r>
              <a:rPr lang="en-US" altLang="zh-CN" sz="2800" baseline="-25000" dirty="0">
                <a:latin typeface="Times New Roman" panose="02020603050405020304" pitchFamily="18" charset="0"/>
                <a:ea typeface="华文细黑" panose="02010600040101010101" pitchFamily="2" charset="-122"/>
              </a:rPr>
              <a:t>4</a:t>
            </a:r>
            <a:r>
              <a:rPr lang="en-US" altLang="zh-CN" sz="2800" dirty="0">
                <a:latin typeface="Times New Roman" panose="02020603050405020304" pitchFamily="18" charset="0"/>
                <a:ea typeface="华文细黑" panose="02010600040101010101" pitchFamily="2" charset="-122"/>
              </a:rPr>
              <a:t>(aq)</a:t>
            </a:r>
            <a:r>
              <a:rPr lang="zh-CN" altLang="zh-CN" sz="2800" dirty="0">
                <a:latin typeface="Times New Roman" panose="02020603050405020304" pitchFamily="18" charset="0"/>
                <a:ea typeface="华文细黑" panose="02010600040101010101" pitchFamily="2" charset="-122"/>
              </a:rPr>
              <a:t>中。</a:t>
            </a:r>
            <a:endParaRPr lang="zh-CN" altLang="zh-CN" sz="2800" dirty="0">
              <a:latin typeface="宋体" panose="02010600030101010101" pitchFamily="2" charset="-122"/>
              <a:ea typeface="黑体" panose="02010609060101010101" pitchFamily="49"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c.</a:t>
            </a:r>
            <a:r>
              <a:rPr lang="zh-CN" altLang="zh-CN" sz="2800" dirty="0">
                <a:latin typeface="Times New Roman" panose="02020603050405020304" pitchFamily="18" charset="0"/>
                <a:ea typeface="华文细黑" panose="02010600040101010101" pitchFamily="2" charset="-122"/>
              </a:rPr>
              <a:t>画图时要注意电极名称、电极材料、电解质溶液名称</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或化学式</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，并形成闭合回路。</a:t>
            </a:r>
            <a:endParaRPr lang="en-US" altLang="zh-CN" sz="2800" dirty="0">
              <a:latin typeface="Times New Roman" panose="02020603050405020304" pitchFamily="18" charset="0"/>
              <a:ea typeface="华文细黑" panose="02010600040101010101" pitchFamily="2" charset="-122"/>
            </a:endParaRPr>
          </a:p>
        </p:txBody>
      </p:sp>
      <p:sp>
        <p:nvSpPr>
          <p:cNvPr id="27" name="矩形 26"/>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8" name="圆角矩形 27">
            <a:hlinkClick r:id="rId1" action="ppaction://hlinksldjump"/>
          </p:cNvPr>
          <p:cNvSpPr/>
          <p:nvPr/>
        </p:nvSpPr>
        <p:spPr>
          <a:xfrm>
            <a:off x="11063288" y="6664325"/>
            <a:ext cx="1127125"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9" name="Rectangle 21">
            <a:hlinkClick r:id="rId2" action="ppaction://hlinksldjump"/>
          </p:cNvPr>
          <p:cNvSpPr>
            <a:spLocks noChangeArrowheads="1"/>
          </p:cNvSpPr>
          <p:nvPr/>
        </p:nvSpPr>
        <p:spPr bwMode="auto">
          <a:xfrm>
            <a:off x="1054524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3" action="ppaction://hlinksldjump"/>
          </p:cNvPr>
          <p:cNvSpPr>
            <a:spLocks noChangeArrowheads="1"/>
          </p:cNvSpPr>
          <p:nvPr/>
        </p:nvSpPr>
        <p:spPr bwMode="auto">
          <a:xfrm>
            <a:off x="1100254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1145984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charRg st="0" end="22"/>
                                            </p:txEl>
                                          </p:spTgt>
                                        </p:tgtEl>
                                        <p:attrNameLst>
                                          <p:attrName>style.visibility</p:attrName>
                                        </p:attrNameLst>
                                      </p:cBhvr>
                                      <p:to>
                                        <p:strVal val="visible"/>
                                      </p:to>
                                    </p:set>
                                    <p:animEffect transition="in" filter="blinds(horizontal)">
                                      <p:cBhvr>
                                        <p:cTn id="7" dur="750"/>
                                        <p:tgtEl>
                                          <p:spTgt spid="3">
                                            <p:txEl>
                                              <p:charRg st="0" end="22"/>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3">
                                            <p:txEl>
                                              <p:charRg st="22" end="102"/>
                                            </p:txEl>
                                          </p:spTgt>
                                        </p:tgtEl>
                                        <p:attrNameLst>
                                          <p:attrName>style.visibility</p:attrName>
                                        </p:attrNameLst>
                                      </p:cBhvr>
                                      <p:to>
                                        <p:strVal val="visible"/>
                                      </p:to>
                                    </p:set>
                                    <p:animEffect transition="in" filter="blinds(horizontal)">
                                      <p:cBhvr>
                                        <p:cTn id="11" dur="750"/>
                                        <p:tgtEl>
                                          <p:spTgt spid="3">
                                            <p:txEl>
                                              <p:charRg st="22" end="102"/>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3">
                                            <p:txEl>
                                              <p:charRg st="102" end="182"/>
                                            </p:txEl>
                                          </p:spTgt>
                                        </p:tgtEl>
                                        <p:attrNameLst>
                                          <p:attrName>style.visibility</p:attrName>
                                        </p:attrNameLst>
                                      </p:cBhvr>
                                      <p:to>
                                        <p:strVal val="visible"/>
                                      </p:to>
                                    </p:set>
                                    <p:animEffect transition="in" filter="blinds(horizontal)">
                                      <p:cBhvr>
                                        <p:cTn id="15" dur="750"/>
                                        <p:tgtEl>
                                          <p:spTgt spid="3">
                                            <p:txEl>
                                              <p:charRg st="102" end="18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3">
                                            <p:txEl>
                                              <p:charRg st="182" end="223"/>
                                            </p:txEl>
                                          </p:spTgt>
                                        </p:tgtEl>
                                        <p:attrNameLst>
                                          <p:attrName>style.visibility</p:attrName>
                                        </p:attrNameLst>
                                      </p:cBhvr>
                                      <p:to>
                                        <p:strVal val="visible"/>
                                      </p:to>
                                    </p:set>
                                    <p:animEffect transition="in" filter="blinds(horizontal)">
                                      <p:cBhvr>
                                        <p:cTn id="19" dur="750"/>
                                        <p:tgtEl>
                                          <p:spTgt spid="3">
                                            <p:txEl>
                                              <p:charRg st="182" end="2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3" name="矩形 2"/>
          <p:cNvSpPr/>
          <p:nvPr/>
        </p:nvSpPr>
        <p:spPr>
          <a:xfrm>
            <a:off x="439738" y="2057400"/>
            <a:ext cx="11344275" cy="655638"/>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答案　</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 	   	</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或其他合理答案</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a:t>
            </a:r>
            <a:endParaRPr kumimoji="0" lang="zh-CN" altLang="zh-CN" sz="1050" b="0" i="0" u="none" strike="noStrike" kern="100" cap="none" spc="0" normalizeH="0" baseline="0" noProof="0" dirty="0">
              <a:ln>
                <a:noFill/>
              </a:ln>
              <a:solidFill>
                <a:srgbClr val="C00000"/>
              </a:solidFill>
              <a:effectLst/>
              <a:uLnTx/>
              <a:uFillTx/>
              <a:latin typeface="宋体" panose="02010600030101010101" pitchFamily="2" charset="-122"/>
              <a:ea typeface="+mn-ea"/>
              <a:cs typeface="Courier New" panose="02070309020205020404"/>
            </a:endParaRPr>
          </a:p>
        </p:txBody>
      </p:sp>
      <p:pic>
        <p:nvPicPr>
          <p:cNvPr id="53250" name="Picture 2" descr="\\李笑影\李笑影\2016\二轮\大二轮\化学\-116.TIF"/>
          <p:cNvPicPr>
            <a:picLocks noChangeAspect="1" noChangeArrowheads="1"/>
          </p:cNvPicPr>
          <p:nvPr/>
        </p:nvPicPr>
        <p:blipFill>
          <a:blip r:embed="rId1" cstate="print">
            <a:duotone>
              <a:schemeClr val="accent2">
                <a:shade val="45000"/>
                <a:satMod val="135000"/>
              </a:schemeClr>
              <a:prstClr val="white"/>
            </a:duotone>
          </a:blip>
          <a:srcRect/>
          <a:stretch>
            <a:fillRect/>
          </a:stretch>
        </p:blipFill>
        <p:spPr bwMode="auto">
          <a:xfrm>
            <a:off x="1676142" y="962895"/>
            <a:ext cx="3444258" cy="3059614"/>
          </a:xfrm>
          <a:prstGeom prst="rect">
            <a:avLst/>
          </a:prstGeom>
          <a:noFill/>
          <a:ln>
            <a:noFill/>
          </a:ln>
        </p:spPr>
      </p:pic>
      <p:sp>
        <p:nvSpPr>
          <p:cNvPr id="14" name="Rectangle 21">
            <a:hlinkClick r:id="rId2" action="ppaction://hlinksldjump"/>
          </p:cNvPr>
          <p:cNvSpPr>
            <a:spLocks noChangeArrowheads="1"/>
          </p:cNvSpPr>
          <p:nvPr/>
        </p:nvSpPr>
        <p:spPr bwMode="auto">
          <a:xfrm>
            <a:off x="1054524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5" name="Rectangle 21">
            <a:hlinkClick r:id="rId3" action="ppaction://hlinksldjump"/>
          </p:cNvPr>
          <p:cNvSpPr>
            <a:spLocks noChangeArrowheads="1"/>
          </p:cNvSpPr>
          <p:nvPr/>
        </p:nvSpPr>
        <p:spPr bwMode="auto">
          <a:xfrm>
            <a:off x="1100254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7" name="Rectangle 21">
            <a:hlinkClick r:id="rId4" action="ppaction://hlinksldjump"/>
          </p:cNvPr>
          <p:cNvSpPr>
            <a:spLocks noChangeArrowheads="1"/>
          </p:cNvSpPr>
          <p:nvPr/>
        </p:nvSpPr>
        <p:spPr bwMode="auto">
          <a:xfrm>
            <a:off x="1145984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53250"/>
                                        </p:tgtEl>
                                        <p:attrNameLst>
                                          <p:attrName>style.visibility</p:attrName>
                                        </p:attrNameLst>
                                      </p:cBhvr>
                                      <p:to>
                                        <p:strVal val="visible"/>
                                      </p:to>
                                    </p:set>
                                    <p:animEffect transition="in" filter="blinds(horizontal)">
                                      <p:cBhvr>
                                        <p:cTn id="10" dur="75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 name="矩形 16"/>
          <p:cNvSpPr/>
          <p:nvPr/>
        </p:nvSpPr>
        <p:spPr>
          <a:xfrm>
            <a:off x="341313" y="774700"/>
            <a:ext cx="7688262" cy="5529263"/>
          </a:xfrm>
          <a:prstGeom prst="rect">
            <a:avLst/>
          </a:prstGeom>
          <a:noFill/>
          <a:ln w="9525">
            <a:noFill/>
          </a:ln>
        </p:spPr>
        <p:txBody>
          <a:bodyPr>
            <a:spAutoFit/>
          </a:bodyPr>
          <a:p>
            <a:pPr algn="just" defTabSz="1217930">
              <a:lnSpc>
                <a:spcPts val="5300"/>
              </a:lnSpc>
              <a:tabLst>
                <a:tab pos="2339975" algn="l"/>
              </a:tabLst>
            </a:pPr>
            <a:r>
              <a:rPr lang="en-US" altLang="zh-CN" sz="2800" dirty="0">
                <a:latin typeface="宋体" panose="02010600030101010101" pitchFamily="2" charset="-122"/>
                <a:ea typeface="华文细黑" panose="02010600040101010101" pitchFamily="2" charset="-122"/>
              </a:rPr>
              <a:t>②</a:t>
            </a:r>
            <a:r>
              <a:rPr lang="zh-CN" altLang="zh-CN" sz="2800" dirty="0">
                <a:latin typeface="Times New Roman" panose="02020603050405020304" pitchFamily="18" charset="0"/>
                <a:ea typeface="华文细黑" panose="02010600040101010101" pitchFamily="2" charset="-122"/>
              </a:rPr>
              <a:t>以铜片为电极之一，</a:t>
            </a:r>
            <a:r>
              <a:rPr lang="en-US" altLang="zh-CN" sz="2800" dirty="0">
                <a:latin typeface="Times New Roman" panose="02020603050405020304" pitchFamily="18" charset="0"/>
                <a:ea typeface="华文细黑" panose="02010600040101010101" pitchFamily="2" charset="-122"/>
              </a:rPr>
              <a:t>CuSO</a:t>
            </a:r>
            <a:r>
              <a:rPr lang="en-US" altLang="zh-CN" sz="2800" baseline="-25000" dirty="0">
                <a:latin typeface="Times New Roman" panose="02020603050405020304" pitchFamily="18" charset="0"/>
                <a:ea typeface="华文细黑" panose="02010600040101010101" pitchFamily="2" charset="-122"/>
              </a:rPr>
              <a:t>4</a:t>
            </a:r>
            <a:r>
              <a:rPr lang="en-US" altLang="zh-CN" sz="2800" dirty="0">
                <a:latin typeface="Times New Roman" panose="02020603050405020304" pitchFamily="18" charset="0"/>
                <a:ea typeface="华文细黑" panose="02010600040101010101" pitchFamily="2" charset="-122"/>
              </a:rPr>
              <a:t>(aq)</a:t>
            </a:r>
            <a:r>
              <a:rPr lang="zh-CN" altLang="zh-CN" sz="2800" dirty="0">
                <a:latin typeface="Times New Roman" panose="02020603050405020304" pitchFamily="18" charset="0"/>
                <a:ea typeface="华文细黑" panose="02010600040101010101" pitchFamily="2" charset="-122"/>
              </a:rPr>
              <a:t>为电解质溶液，只在一个烧杯中组装原电池乙，工作一段时间后，可观察到负极</a:t>
            </a:r>
            <a:r>
              <a:rPr lang="en-US" altLang="zh-CN" sz="2800" dirty="0">
                <a:latin typeface="Times New Roman" panose="02020603050405020304" pitchFamily="18" charset="0"/>
                <a:ea typeface="华文细黑" panose="02010600040101010101" pitchFamily="2" charset="-122"/>
              </a:rPr>
              <a:t>______________________________</a:t>
            </a:r>
            <a:endParaRPr lang="en-US" altLang="zh-CN" sz="2800" dirty="0">
              <a:latin typeface="Times New Roman" panose="02020603050405020304" pitchFamily="18" charset="0"/>
              <a:ea typeface="华文细黑" panose="02010600040101010101" pitchFamily="2" charset="-122"/>
            </a:endParaRPr>
          </a:p>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_____</a:t>
            </a:r>
            <a:r>
              <a:rPr lang="zh-CN" altLang="zh-CN" sz="2800" dirty="0">
                <a:latin typeface="Times New Roman" panose="02020603050405020304" pitchFamily="18" charset="0"/>
                <a:ea typeface="华文细黑" panose="02010600040101010101" pitchFamily="2" charset="-122"/>
              </a:rPr>
              <a:t>。</a:t>
            </a:r>
            <a:endParaRPr lang="en-US" altLang="zh-CN" sz="2800" dirty="0">
              <a:latin typeface="Times New Roman" panose="02020603050405020304" pitchFamily="18" charset="0"/>
              <a:ea typeface="华文细黑" panose="02010600040101010101" pitchFamily="2" charset="-122"/>
            </a:endParaRPr>
          </a:p>
          <a:p>
            <a:pPr algn="just" defTabSz="1217930">
              <a:lnSpc>
                <a:spcPts val="5300"/>
              </a:lnSpc>
              <a:tabLst>
                <a:tab pos="2339975" algn="l"/>
              </a:tabLst>
            </a:pPr>
            <a:r>
              <a:rPr lang="zh-CN" altLang="zh-CN" sz="2800" b="1" dirty="0">
                <a:solidFill>
                  <a:srgbClr val="0000FF"/>
                </a:solidFill>
                <a:latin typeface="Times New Roman" panose="02020603050405020304" pitchFamily="18" charset="0"/>
                <a:ea typeface="华文细黑" panose="02010600040101010101" pitchFamily="2" charset="-122"/>
              </a:rPr>
              <a:t>解析　</a:t>
            </a:r>
            <a:r>
              <a:rPr lang="zh-CN" altLang="zh-CN" sz="2800" dirty="0">
                <a:solidFill>
                  <a:srgbClr val="000000"/>
                </a:solidFill>
                <a:latin typeface="Times New Roman" panose="02020603050405020304" pitchFamily="18" charset="0"/>
                <a:ea typeface="华文细黑" panose="02010600040101010101" pitchFamily="2" charset="-122"/>
              </a:rPr>
              <a:t>由于金属活动性</a:t>
            </a:r>
            <a:r>
              <a:rPr lang="en-US" altLang="zh-CN" sz="2800" dirty="0">
                <a:solidFill>
                  <a:srgbClr val="000000"/>
                </a:solidFill>
                <a:latin typeface="Times New Roman" panose="02020603050405020304" pitchFamily="18" charset="0"/>
                <a:ea typeface="华文细黑" panose="02010600040101010101" pitchFamily="2" charset="-122"/>
              </a:rPr>
              <a:t>Zn</a:t>
            </a:r>
            <a:r>
              <a:rPr lang="zh-CN" altLang="zh-CN" sz="2800" dirty="0">
                <a:solidFill>
                  <a:srgbClr val="000000"/>
                </a:solidFill>
                <a:latin typeface="Times New Roman" panose="02020603050405020304" pitchFamily="18" charset="0"/>
                <a:ea typeface="华文细黑" panose="02010600040101010101" pitchFamily="2" charset="-122"/>
              </a:rPr>
              <a:t>＞</a:t>
            </a:r>
            <a:r>
              <a:rPr lang="en-US" altLang="zh-CN" sz="2800" dirty="0">
                <a:solidFill>
                  <a:srgbClr val="000000"/>
                </a:solidFill>
                <a:latin typeface="Times New Roman" panose="02020603050405020304" pitchFamily="18" charset="0"/>
                <a:ea typeface="华文细黑" panose="02010600040101010101" pitchFamily="2" charset="-122"/>
              </a:rPr>
              <a:t>Fe</a:t>
            </a:r>
            <a:r>
              <a:rPr lang="zh-CN" altLang="zh-CN" sz="2800" dirty="0">
                <a:solidFill>
                  <a:srgbClr val="000000"/>
                </a:solidFill>
                <a:latin typeface="Times New Roman" panose="02020603050405020304" pitchFamily="18" charset="0"/>
                <a:ea typeface="华文细黑" panose="02010600040101010101" pitchFamily="2" charset="-122"/>
              </a:rPr>
              <a:t>＞</a:t>
            </a:r>
            <a:r>
              <a:rPr lang="en-US" altLang="zh-CN" sz="2800" dirty="0">
                <a:solidFill>
                  <a:srgbClr val="000000"/>
                </a:solidFill>
                <a:latin typeface="Times New Roman" panose="02020603050405020304" pitchFamily="18" charset="0"/>
                <a:ea typeface="华文细黑" panose="02010600040101010101" pitchFamily="2" charset="-122"/>
              </a:rPr>
              <a:t>Cu</a:t>
            </a:r>
            <a:r>
              <a:rPr lang="zh-CN" altLang="zh-CN" sz="2800" dirty="0">
                <a:solidFill>
                  <a:srgbClr val="000000"/>
                </a:solidFill>
                <a:latin typeface="Times New Roman" panose="02020603050405020304" pitchFamily="18" charset="0"/>
                <a:ea typeface="华文细黑" panose="02010600040101010101" pitchFamily="2" charset="-122"/>
              </a:rPr>
              <a:t>，锌片或铁片作负极，由于</a:t>
            </a:r>
            <a:r>
              <a:rPr lang="en-US" altLang="zh-CN" sz="2800" dirty="0">
                <a:solidFill>
                  <a:srgbClr val="000000"/>
                </a:solidFill>
                <a:latin typeface="Times New Roman" panose="02020603050405020304" pitchFamily="18" charset="0"/>
                <a:ea typeface="华文细黑" panose="02010600040101010101" pitchFamily="2" charset="-122"/>
              </a:rPr>
              <a:t>Zn</a:t>
            </a:r>
            <a:r>
              <a:rPr lang="zh-CN" altLang="zh-CN" sz="2800" dirty="0">
                <a:solidFill>
                  <a:srgbClr val="000000"/>
                </a:solidFill>
                <a:latin typeface="Times New Roman" panose="02020603050405020304" pitchFamily="18" charset="0"/>
                <a:ea typeface="华文细黑" panose="02010600040101010101" pitchFamily="2" charset="-122"/>
              </a:rPr>
              <a:t>或</a:t>
            </a:r>
            <a:r>
              <a:rPr lang="en-US" altLang="zh-CN" sz="2800" dirty="0">
                <a:solidFill>
                  <a:srgbClr val="000000"/>
                </a:solidFill>
                <a:latin typeface="Times New Roman" panose="02020603050405020304" pitchFamily="18" charset="0"/>
                <a:ea typeface="华文细黑" panose="02010600040101010101" pitchFamily="2" charset="-122"/>
              </a:rPr>
              <a:t>Fe</a:t>
            </a:r>
            <a:r>
              <a:rPr lang="zh-CN" altLang="zh-CN" sz="2800" dirty="0">
                <a:solidFill>
                  <a:srgbClr val="000000"/>
                </a:solidFill>
                <a:latin typeface="Times New Roman" panose="02020603050405020304" pitchFamily="18" charset="0"/>
                <a:ea typeface="华文细黑" panose="02010600040101010101" pitchFamily="2" charset="-122"/>
              </a:rPr>
              <a:t>直接与</a:t>
            </a:r>
            <a:r>
              <a:rPr lang="en-US" altLang="zh-CN" sz="2800" dirty="0">
                <a:solidFill>
                  <a:srgbClr val="000000"/>
                </a:solidFill>
                <a:latin typeface="Times New Roman" panose="02020603050405020304" pitchFamily="18" charset="0"/>
                <a:ea typeface="华文细黑" panose="02010600040101010101" pitchFamily="2" charset="-122"/>
              </a:rPr>
              <a:t>CuSO</a:t>
            </a:r>
            <a:r>
              <a:rPr lang="en-US" altLang="zh-CN" sz="2800" baseline="-25000" dirty="0">
                <a:solidFill>
                  <a:srgbClr val="000000"/>
                </a:solidFill>
                <a:latin typeface="Times New Roman" panose="02020603050405020304" pitchFamily="18" charset="0"/>
                <a:ea typeface="华文细黑" panose="02010600040101010101" pitchFamily="2" charset="-122"/>
              </a:rPr>
              <a:t>4</a:t>
            </a:r>
            <a:r>
              <a:rPr lang="zh-CN" altLang="zh-CN" sz="2800" dirty="0">
                <a:solidFill>
                  <a:srgbClr val="000000"/>
                </a:solidFill>
                <a:latin typeface="Times New Roman" panose="02020603050405020304" pitchFamily="18" charset="0"/>
                <a:ea typeface="华文细黑" panose="02010600040101010101" pitchFamily="2" charset="-122"/>
              </a:rPr>
              <a:t>溶液接触，工作一段时间后，负极逐渐溶解，表面有红色固体析出。</a:t>
            </a:r>
            <a:endParaRPr lang="zh-CN" altLang="zh-CN" sz="2800" dirty="0">
              <a:solidFill>
                <a:srgbClr val="000000"/>
              </a:solidFill>
              <a:latin typeface="宋体" panose="02010600030101010101" pitchFamily="2" charset="-122"/>
              <a:ea typeface="华文细黑" panose="02010600040101010101" pitchFamily="2" charset="-122"/>
            </a:endParaRPr>
          </a:p>
        </p:txBody>
      </p:sp>
      <p:sp>
        <p:nvSpPr>
          <p:cNvPr id="6" name="矩形 5"/>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6567" name="矩形 30"/>
          <p:cNvSpPr/>
          <p:nvPr/>
        </p:nvSpPr>
        <p:spPr>
          <a:xfrm>
            <a:off x="8940324" y="4638040"/>
            <a:ext cx="1605280" cy="737235"/>
          </a:xfrm>
          <a:prstGeom prst="rect">
            <a:avLst/>
          </a:prstGeom>
          <a:noFill/>
          <a:ln w="9525">
            <a:noFill/>
          </a:ln>
        </p:spPr>
        <p:txBody>
          <a:bodyPr wrap="none">
            <a:spAutoFit/>
          </a:bodyPr>
          <a:p>
            <a:pPr algn="ctr"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原电池乙</a:t>
            </a:r>
            <a:endParaRPr lang="zh-CN" altLang="zh-CN" sz="2800" dirty="0">
              <a:latin typeface="Times New Roman" panose="02020603050405020304" pitchFamily="18" charset="0"/>
              <a:ea typeface="华文细黑" panose="02010600040101010101" pitchFamily="2" charset="-122"/>
            </a:endParaRPr>
          </a:p>
        </p:txBody>
      </p:sp>
      <p:sp>
        <p:nvSpPr>
          <p:cNvPr id="4" name="矩形 3"/>
          <p:cNvSpPr/>
          <p:nvPr/>
        </p:nvSpPr>
        <p:spPr>
          <a:xfrm>
            <a:off x="2647950" y="2230438"/>
            <a:ext cx="5211763" cy="522288"/>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电极逐渐溶解，表面有红色固体</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5" name="矩形 4"/>
          <p:cNvSpPr/>
          <p:nvPr/>
        </p:nvSpPr>
        <p:spPr>
          <a:xfrm>
            <a:off x="420688" y="2906713"/>
            <a:ext cx="903288"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析出</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27" name="圆角矩形 26"/>
          <p:cNvSpPr/>
          <p:nvPr/>
        </p:nvSpPr>
        <p:spPr>
          <a:xfrm>
            <a:off x="11063288" y="6664325"/>
            <a:ext cx="1127125"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8" name="Rectangle 21">
            <a:hlinkClick r:id="rId1" action="ppaction://hlinksldjump"/>
          </p:cNvPr>
          <p:cNvSpPr>
            <a:spLocks noChangeArrowheads="1"/>
          </p:cNvSpPr>
          <p:nvPr/>
        </p:nvSpPr>
        <p:spPr bwMode="auto">
          <a:xfrm>
            <a:off x="1054524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2" action="ppaction://hlinksldjump"/>
          </p:cNvPr>
          <p:cNvSpPr>
            <a:spLocks noChangeArrowheads="1"/>
          </p:cNvSpPr>
          <p:nvPr/>
        </p:nvSpPr>
        <p:spPr bwMode="auto">
          <a:xfrm>
            <a:off x="1100254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3" action="ppaction://hlinksldjump"/>
          </p:cNvPr>
          <p:cNvSpPr>
            <a:spLocks noChangeArrowheads="1"/>
          </p:cNvSpPr>
          <p:nvPr/>
        </p:nvSpPr>
        <p:spPr bwMode="auto">
          <a:xfrm>
            <a:off x="1145984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pic>
        <p:nvPicPr>
          <p:cNvPr id="2" name="图片 1" descr="无标题"/>
          <p:cNvPicPr>
            <a:picLocks noChangeAspect="1"/>
          </p:cNvPicPr>
          <p:nvPr/>
        </p:nvPicPr>
        <p:blipFill>
          <a:blip r:embed="rId4"/>
          <a:srcRect l="16718" t="25615" r="28446" b="25615"/>
          <a:stretch>
            <a:fillRect/>
          </a:stretch>
        </p:blipFill>
        <p:spPr>
          <a:xfrm>
            <a:off x="8616315" y="1285240"/>
            <a:ext cx="2325370" cy="298958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charRg st="92" end="166"/>
                                            </p:txEl>
                                          </p:spTgt>
                                        </p:tgtEl>
                                        <p:attrNameLst>
                                          <p:attrName>style.visibility</p:attrName>
                                        </p:attrNameLst>
                                      </p:cBhvr>
                                      <p:to>
                                        <p:strVal val="visible"/>
                                      </p:to>
                                    </p:set>
                                    <p:animEffect transition="in" filter="blinds(horizontal)">
                                      <p:cBhvr>
                                        <p:cTn id="7" dur="500"/>
                                        <p:tgtEl>
                                          <p:spTgt spid="17">
                                            <p:txEl>
                                              <p:charRg st="92" end="16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xEl>
                                              <p:charRg st="92" end="166"/>
                                            </p:txEl>
                                          </p:spTgt>
                                        </p:tgtEl>
                                      </p:cBhvr>
                                    </p:animEffect>
                                    <p:set>
                                      <p:cBhvr>
                                        <p:cTn id="20" dur="1" fill="hold">
                                          <p:stCondLst>
                                            <p:cond delay="499"/>
                                          </p:stCondLst>
                                        </p:cTn>
                                        <p:tgtEl>
                                          <p:spTgt spid="17">
                                            <p:txEl>
                                              <p:charRg st="92" end="166"/>
                                            </p:txEl>
                                          </p:spTgt>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4" grpId="0"/>
      <p:bldP spid="4" grpId="1"/>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 name="矩形 16"/>
          <p:cNvSpPr/>
          <p:nvPr/>
        </p:nvSpPr>
        <p:spPr>
          <a:xfrm>
            <a:off x="185738" y="568325"/>
            <a:ext cx="8162925" cy="2811463"/>
          </a:xfrm>
          <a:prstGeom prst="rect">
            <a:avLst/>
          </a:prstGeom>
        </p:spPr>
        <p:txBody>
          <a:bodyPr>
            <a:spAutoFit/>
          </a:bodyPr>
          <a:lstStyle/>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③</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甲、乙两种原电池可更有效地将化学能转化为电能的是</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，其原因是</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_________________________</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_________________________________________________________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p:txBody>
      </p:sp>
      <p:sp>
        <p:nvSpPr>
          <p:cNvPr id="6" name="矩形 5"/>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67590" name="Picture 2" descr="\\李笑影\李笑影\2016\二轮\大二轮\化学\-115.TIF"/>
          <p:cNvPicPr>
            <a:picLocks noChangeAspect="1"/>
          </p:cNvPicPr>
          <p:nvPr/>
        </p:nvPicPr>
        <p:blipFill>
          <a:blip r:embed="rId1">
            <a:clrChange>
              <a:clrFrom>
                <a:srgbClr val="FFFFFF"/>
              </a:clrFrom>
              <a:clrTo>
                <a:srgbClr val="FFFFFF">
                  <a:alpha val="0"/>
                </a:srgbClr>
              </a:clrTo>
            </a:clrChange>
          </a:blip>
          <a:stretch>
            <a:fillRect/>
          </a:stretch>
        </p:blipFill>
        <p:spPr>
          <a:xfrm>
            <a:off x="8505825" y="890588"/>
            <a:ext cx="3319463" cy="3749675"/>
          </a:xfrm>
          <a:prstGeom prst="rect">
            <a:avLst/>
          </a:prstGeom>
          <a:noFill/>
          <a:ln w="9525">
            <a:noFill/>
          </a:ln>
        </p:spPr>
      </p:pic>
      <p:sp>
        <p:nvSpPr>
          <p:cNvPr id="67591" name="矩形 30"/>
          <p:cNvSpPr/>
          <p:nvPr/>
        </p:nvSpPr>
        <p:spPr>
          <a:xfrm>
            <a:off x="9386888" y="4573588"/>
            <a:ext cx="1620837" cy="655637"/>
          </a:xfrm>
          <a:prstGeom prst="rect">
            <a:avLst/>
          </a:prstGeom>
          <a:noFill/>
          <a:ln w="9525">
            <a:noFill/>
          </a:ln>
        </p:spPr>
        <p:txBody>
          <a:bodyPr wrap="none">
            <a:spAutoFit/>
          </a:bodyPr>
          <a:p>
            <a:pPr algn="ctr"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原电池甲</a:t>
            </a:r>
            <a:endParaRPr lang="zh-CN" altLang="zh-CN" sz="2800" dirty="0">
              <a:latin typeface="宋体" panose="02010600030101010101" pitchFamily="2" charset="-122"/>
              <a:ea typeface="华文细黑" panose="02010600040101010101" pitchFamily="2" charset="-122"/>
            </a:endParaRPr>
          </a:p>
        </p:txBody>
      </p:sp>
      <p:sp>
        <p:nvSpPr>
          <p:cNvPr id="2" name="矩形 1"/>
          <p:cNvSpPr/>
          <p:nvPr/>
        </p:nvSpPr>
        <p:spPr>
          <a:xfrm>
            <a:off x="1343025" y="1363663"/>
            <a:ext cx="542925"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甲</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3" name="矩形 2"/>
          <p:cNvSpPr/>
          <p:nvPr/>
        </p:nvSpPr>
        <p:spPr>
          <a:xfrm>
            <a:off x="3594100" y="1365250"/>
            <a:ext cx="4632325" cy="523875"/>
          </a:xfrm>
          <a:prstGeom prst="rect">
            <a:avLst/>
          </a:prstGeom>
        </p:spPr>
        <p:txBody>
          <a:bodyPr>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在甲装置中，负极不和</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Cu</a:t>
            </a:r>
            <a:r>
              <a:rPr kumimoji="0" lang="en-US"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5" name="矩形 4"/>
          <p:cNvSpPr/>
          <p:nvPr/>
        </p:nvSpPr>
        <p:spPr>
          <a:xfrm>
            <a:off x="233363" y="1908175"/>
            <a:ext cx="8026400" cy="1384300"/>
          </a:xfrm>
          <a:prstGeom prst="rect">
            <a:avLst/>
          </a:prstGeom>
        </p:spPr>
        <p:txBody>
          <a:bodyPr>
            <a:spAutoFit/>
          </a:bodyPr>
          <a:lstStyle/>
          <a:p>
            <a:pPr marL="0" marR="0" lvl="0" indent="0" algn="l" defTabSz="1218565" rtl="0" eaLnBrk="1" fontAlgn="auto" latinLnBrk="0" hangingPunct="1">
              <a:lnSpc>
                <a:spcPct val="150000"/>
              </a:lnSpc>
              <a:spcBef>
                <a:spcPts val="0"/>
              </a:spcBef>
              <a:spcAft>
                <a:spcPts val="0"/>
              </a:spcAft>
              <a:buClrTx/>
              <a:buSzTx/>
              <a:buFontTx/>
              <a:buNone/>
              <a:defRPr/>
            </a:pPr>
            <a:r>
              <a:rPr kumimoji="0" lang="zh-CN" altLang="zh-CN" sz="2800" b="0" i="0" u="none" strike="noStrike" kern="100" cap="none" spc="0" normalizeH="0" baseline="0" noProof="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接触，避免了</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Cu</a:t>
            </a:r>
            <a:r>
              <a:rPr kumimoji="0" lang="en-US"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直接与负极发生反应而使化学能转化为热能</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9" name="矩形 8"/>
          <p:cNvSpPr/>
          <p:nvPr/>
        </p:nvSpPr>
        <p:spPr>
          <a:xfrm>
            <a:off x="185738" y="3233738"/>
            <a:ext cx="11872913" cy="3324225"/>
          </a:xfrm>
          <a:prstGeom prst="rect">
            <a:avLst/>
          </a:prstGeom>
        </p:spPr>
        <p:txBody>
          <a:bodyPr>
            <a:spAutoFit/>
          </a:bodyPr>
          <a:lstStyle/>
          <a:p>
            <a:pPr marL="0" marR="0" lvl="0" indent="0" algn="l"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zh-CN"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Times New Roman" panose="02020603050405020304"/>
              </a:rPr>
              <a:t>带有盐桥的原电池甲中负极没有和</a:t>
            </a:r>
            <a:r>
              <a:rPr kumimoji="0" lang="en-US"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Courier New" panose="02070309020205020404"/>
              </a:rPr>
              <a:t>CuSO</a:t>
            </a:r>
            <a:r>
              <a:rPr kumimoji="0" lang="en-US" altLang="zh-CN" sz="2800" b="0" i="0" u="none" strike="noStrike" kern="100" cap="none" spc="0" normalizeH="0" baseline="-25000" noProof="0" dirty="0">
                <a:ln>
                  <a:noFill/>
                </a:ln>
                <a:solidFill>
                  <a:prstClr val="black"/>
                </a:solidFill>
                <a:effectLst/>
                <a:uLnTx/>
                <a:uFillTx/>
                <a:latin typeface="Times New Roman" panose="02020603050405020304"/>
                <a:ea typeface="华文细黑" panose="02010600040101010101" pitchFamily="2" charset="-122"/>
                <a:cs typeface="Courier New" panose="02070309020205020404"/>
              </a:rPr>
              <a:t>4</a:t>
            </a:r>
            <a:r>
              <a:rPr kumimoji="0" lang="zh-CN"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Times New Roman" panose="02020603050405020304"/>
              </a:rPr>
              <a:t>溶液</a:t>
            </a:r>
            <a:endParaRPr kumimoji="0" lang="en-US"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l"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Times New Roman" panose="02020603050405020304"/>
              </a:rPr>
              <a:t>直接接触，二者不会直接发生置换反应，化学能不会</a:t>
            </a:r>
            <a:endParaRPr kumimoji="0" lang="en-US"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l"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Times New Roman" panose="02020603050405020304"/>
              </a:rPr>
              <a:t>转化为热能，几乎全部转化为电能；而原电池乙中的</a:t>
            </a:r>
            <a:endParaRPr kumimoji="0" lang="en-US"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l"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Times New Roman" panose="02020603050405020304"/>
              </a:rPr>
              <a:t>负极与</a:t>
            </a:r>
            <a:r>
              <a:rPr kumimoji="0" lang="en-US"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Courier New" panose="02070309020205020404"/>
              </a:rPr>
              <a:t>CuSO</a:t>
            </a:r>
            <a:r>
              <a:rPr kumimoji="0" lang="en-US" altLang="zh-CN" sz="2800" b="0" i="0" u="none" strike="noStrike" kern="100" cap="none" spc="0" normalizeH="0" baseline="-25000" noProof="0" dirty="0">
                <a:ln>
                  <a:noFill/>
                </a:ln>
                <a:solidFill>
                  <a:prstClr val="black"/>
                </a:solidFill>
                <a:effectLst/>
                <a:uLnTx/>
                <a:uFillTx/>
                <a:latin typeface="Times New Roman" panose="02020603050405020304"/>
                <a:ea typeface="华文细黑" panose="02010600040101010101" pitchFamily="2" charset="-122"/>
                <a:cs typeface="Courier New" panose="02070309020205020404"/>
              </a:rPr>
              <a:t>4</a:t>
            </a:r>
            <a:r>
              <a:rPr kumimoji="0" lang="zh-CN"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Times New Roman" panose="02020603050405020304"/>
              </a:rPr>
              <a:t>溶液直接接触，两者会发生置换反应，部分化学能转化为热能，化学能不可能全部转化为电能。</a:t>
            </a:r>
            <a:endParaRPr kumimoji="0" lang="zh-CN" altLang="zh-CN" sz="2800" b="0" i="0" u="none" strike="noStrike" kern="100" cap="none" spc="0" normalizeH="0" baseline="0" noProof="0" dirty="0">
              <a:ln>
                <a:noFill/>
              </a:ln>
              <a:solidFill>
                <a:prstClr val="black"/>
              </a:solidFill>
              <a:effectLst/>
              <a:uLnTx/>
              <a:uFillTx/>
              <a:latin typeface="宋体" panose="02010600030101010101" pitchFamily="2" charset="-122"/>
              <a:ea typeface="+mn-ea"/>
              <a:cs typeface="Courier New" panose="02070309020205020404"/>
            </a:endParaRPr>
          </a:p>
        </p:txBody>
      </p:sp>
      <p:sp>
        <p:nvSpPr>
          <p:cNvPr id="27" name="圆角矩形 26"/>
          <p:cNvSpPr/>
          <p:nvPr/>
        </p:nvSpPr>
        <p:spPr>
          <a:xfrm>
            <a:off x="11063288" y="6664325"/>
            <a:ext cx="1127125"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8" name="Rectangle 21">
            <a:hlinkClick r:id="rId2" action="ppaction://hlinksldjump"/>
          </p:cNvPr>
          <p:cNvSpPr>
            <a:spLocks noChangeArrowheads="1"/>
          </p:cNvSpPr>
          <p:nvPr/>
        </p:nvSpPr>
        <p:spPr bwMode="auto">
          <a:xfrm>
            <a:off x="1054524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3" action="ppaction://hlinksldjump"/>
          </p:cNvPr>
          <p:cNvSpPr>
            <a:spLocks noChangeArrowheads="1"/>
          </p:cNvSpPr>
          <p:nvPr/>
        </p:nvSpPr>
        <p:spPr bwMode="auto">
          <a:xfrm>
            <a:off x="1100254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4" action="ppaction://hlinksldjump"/>
          </p:cNvPr>
          <p:cNvSpPr>
            <a:spLocks noChangeArrowheads="1"/>
          </p:cNvSpPr>
          <p:nvPr/>
        </p:nvSpPr>
        <p:spPr bwMode="auto">
          <a:xfrm>
            <a:off x="1145984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 grpId="0"/>
      <p:bldP spid="2" grpId="1"/>
      <p:bldP spid="3" grpId="0"/>
      <p:bldP spid="3" grpId="1"/>
      <p:bldP spid="5" grpId="0"/>
      <p:bldP spid="5" grpId="1"/>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 name="矩形 16"/>
          <p:cNvSpPr/>
          <p:nvPr/>
        </p:nvSpPr>
        <p:spPr>
          <a:xfrm>
            <a:off x="315913" y="693738"/>
            <a:ext cx="8002588" cy="4903788"/>
          </a:xfrm>
          <a:prstGeom prst="rect">
            <a:avLst/>
          </a:prstGeom>
        </p:spPr>
        <p:txBody>
          <a:bodyPr>
            <a:spAutoFit/>
          </a:bodyPr>
          <a:lstStyle/>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根据牺牲阳极的阴极保护法原理，为减缓电解质溶液中铁片的腐蚀，在</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的材料中应选</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作阳极。</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由牺牲阳极的阴极保护法可得，铁片作正极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阴极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时被保护，作负极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阳极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时被腐蚀，所以应选择比铁片更活泼的锌作负极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阳极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才能有效地保护铁不被腐蚀。</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6" name="矩形 5"/>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68614" name="Picture 2" descr="\\李笑影\李笑影\2016\二轮\大二轮\化学\-115.TIF"/>
          <p:cNvPicPr>
            <a:picLocks noChangeAspect="1"/>
          </p:cNvPicPr>
          <p:nvPr/>
        </p:nvPicPr>
        <p:blipFill>
          <a:blip r:embed="rId1">
            <a:clrChange>
              <a:clrFrom>
                <a:srgbClr val="FFFFFF"/>
              </a:clrFrom>
              <a:clrTo>
                <a:srgbClr val="FFFFFF">
                  <a:alpha val="0"/>
                </a:srgbClr>
              </a:clrTo>
            </a:clrChange>
          </a:blip>
          <a:stretch>
            <a:fillRect/>
          </a:stretch>
        </p:blipFill>
        <p:spPr>
          <a:xfrm>
            <a:off x="8505825" y="890588"/>
            <a:ext cx="3319463" cy="3749675"/>
          </a:xfrm>
          <a:prstGeom prst="rect">
            <a:avLst/>
          </a:prstGeom>
          <a:noFill/>
          <a:ln w="9525">
            <a:noFill/>
          </a:ln>
        </p:spPr>
      </p:pic>
      <p:sp>
        <p:nvSpPr>
          <p:cNvPr id="68615" name="矩形 30"/>
          <p:cNvSpPr/>
          <p:nvPr/>
        </p:nvSpPr>
        <p:spPr>
          <a:xfrm>
            <a:off x="9386888" y="4573588"/>
            <a:ext cx="1620837" cy="655637"/>
          </a:xfrm>
          <a:prstGeom prst="rect">
            <a:avLst/>
          </a:prstGeom>
          <a:noFill/>
          <a:ln w="9525">
            <a:noFill/>
          </a:ln>
        </p:spPr>
        <p:txBody>
          <a:bodyPr wrap="none">
            <a:spAutoFit/>
          </a:bodyPr>
          <a:p>
            <a:pPr algn="ctr"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原电池甲</a:t>
            </a:r>
            <a:endParaRPr lang="zh-CN" altLang="zh-CN" sz="2800" dirty="0">
              <a:latin typeface="宋体" panose="02010600030101010101" pitchFamily="2" charset="-122"/>
              <a:ea typeface="华文细黑" panose="02010600040101010101" pitchFamily="2" charset="-122"/>
            </a:endParaRPr>
          </a:p>
        </p:txBody>
      </p:sp>
      <p:sp>
        <p:nvSpPr>
          <p:cNvPr id="2" name="矩形 1"/>
          <p:cNvSpPr/>
          <p:nvPr/>
        </p:nvSpPr>
        <p:spPr>
          <a:xfrm>
            <a:off x="6992938" y="1485900"/>
            <a:ext cx="901700" cy="522288"/>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锌片</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27" name="圆角矩形 26"/>
          <p:cNvSpPr/>
          <p:nvPr/>
        </p:nvSpPr>
        <p:spPr>
          <a:xfrm>
            <a:off x="11063288" y="6664325"/>
            <a:ext cx="1127125"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8" name="圆角矩形 27">
            <a:hlinkClick r:id="rId2" action="ppaction://hlinksldjump"/>
          </p:cNvPr>
          <p:cNvSpPr/>
          <p:nvPr/>
        </p:nvSpPr>
        <p:spPr>
          <a:xfrm>
            <a:off x="9634538" y="6664325"/>
            <a:ext cx="1127125"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方法归纳</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9" name="Rectangle 21">
            <a:hlinkClick r:id="rId3" action="ppaction://hlinksldjump"/>
          </p:cNvPr>
          <p:cNvSpPr>
            <a:spLocks noChangeArrowheads="1"/>
          </p:cNvSpPr>
          <p:nvPr/>
        </p:nvSpPr>
        <p:spPr bwMode="auto">
          <a:xfrm>
            <a:off x="1054524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4" action="ppaction://hlinksldjump"/>
          </p:cNvPr>
          <p:cNvSpPr>
            <a:spLocks noChangeArrowheads="1"/>
          </p:cNvSpPr>
          <p:nvPr/>
        </p:nvSpPr>
        <p:spPr bwMode="auto">
          <a:xfrm>
            <a:off x="1100254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1145984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charRg st="53" end="130"/>
                                            </p:txEl>
                                          </p:spTgt>
                                        </p:tgtEl>
                                        <p:attrNameLst>
                                          <p:attrName>style.visibility</p:attrName>
                                        </p:attrNameLst>
                                      </p:cBhvr>
                                      <p:to>
                                        <p:strVal val="visible"/>
                                      </p:to>
                                    </p:set>
                                    <p:animEffect transition="in" filter="blinds(horizontal)">
                                      <p:cBhvr>
                                        <p:cTn id="7" dur="500"/>
                                        <p:tgtEl>
                                          <p:spTgt spid="17">
                                            <p:txEl>
                                              <p:charRg st="53" end="13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xEl>
                                              <p:charRg st="53" end="130"/>
                                            </p:txEl>
                                          </p:spTgt>
                                        </p:tgtEl>
                                      </p:cBhvr>
                                    </p:animEffect>
                                    <p:set>
                                      <p:cBhvr>
                                        <p:cTn id="17" dur="1" fill="hold">
                                          <p:stCondLst>
                                            <p:cond delay="499"/>
                                          </p:stCondLst>
                                        </p:cTn>
                                        <p:tgtEl>
                                          <p:spTgt spid="17">
                                            <p:txEl>
                                              <p:charRg st="53" end="130"/>
                                            </p:txEl>
                                          </p:spTgt>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28" name="矩形 27"/>
          <p:cNvSpPr/>
          <p:nvPr/>
        </p:nvSpPr>
        <p:spPr>
          <a:xfrm>
            <a:off x="0" y="1985"/>
            <a:ext cx="1620000" cy="691200"/>
          </a:xfrm>
          <a:prstGeom prst="rect">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方法归纳</a:t>
            </a:r>
            <a:endParaRPr kumimoji="0"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9635" name="矩形 3"/>
          <p:cNvSpPr/>
          <p:nvPr/>
        </p:nvSpPr>
        <p:spPr>
          <a:xfrm>
            <a:off x="414338" y="973138"/>
            <a:ext cx="11298237" cy="5048250"/>
          </a:xfrm>
          <a:prstGeom prst="rect">
            <a:avLst/>
          </a:prstGeom>
          <a:noFill/>
          <a:ln w="9525">
            <a:noFill/>
          </a:ln>
        </p:spPr>
        <p:txBody>
          <a:bodyPr>
            <a:spAutoFit/>
          </a:bodyPr>
          <a:p>
            <a:pPr algn="ctr" defTabSz="1217930">
              <a:lnSpc>
                <a:spcPts val="5300"/>
              </a:lnSpc>
              <a:tabLst>
                <a:tab pos="2339975" algn="l"/>
              </a:tabLst>
            </a:pPr>
            <a:r>
              <a:rPr lang="zh-CN" altLang="zh-CN" sz="2800" b="1" dirty="0">
                <a:solidFill>
                  <a:srgbClr val="780DA3"/>
                </a:solidFill>
                <a:latin typeface="Times New Roman" panose="02020603050405020304" pitchFamily="18" charset="0"/>
                <a:ea typeface="华文细黑" panose="02010600040101010101" pitchFamily="2" charset="-122"/>
              </a:rPr>
              <a:t>原电池的设计思路</a:t>
            </a:r>
            <a:endParaRPr lang="zh-CN" altLang="zh-CN" sz="2800" b="1" dirty="0">
              <a:solidFill>
                <a:srgbClr val="780DA3"/>
              </a:solidFill>
              <a:latin typeface="宋体" panose="02010600030101010101" pitchFamily="2" charset="-122"/>
              <a:ea typeface="华文细黑" panose="02010600040101010101" pitchFamily="2" charset="-122"/>
            </a:endParaRPr>
          </a:p>
          <a:p>
            <a:pPr algn="just" defTabSz="1217930">
              <a:lnSpc>
                <a:spcPts val="5300"/>
              </a:lnSpc>
              <a:tabLst>
                <a:tab pos="2339975" algn="l"/>
              </a:tabLst>
            </a:pPr>
            <a:r>
              <a:rPr lang="zh-CN" altLang="zh-CN" sz="2800" dirty="0">
                <a:latin typeface="Times New Roman" panose="02020603050405020304" pitchFamily="18" charset="0"/>
                <a:ea typeface="华文细黑" panose="02010600040101010101" pitchFamily="2" charset="-122"/>
              </a:rPr>
              <a:t>首先根据离子方程式判断出氧化剂、还原剂，明确电极反应。然后再分析两剂状态确定电极材料，若为固态时可作电极，若为溶液时则只能作电解质溶液。然后补充缺少的电极材料及电解质溶液。电极材料一般添加与电解质溶液中阳离子相同的金属作电极</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使用惰性电极也可</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，电解质溶液则是一般含有与电极材料形成的阳离子相同的物质。最后再插入盐桥即可。</a:t>
            </a:r>
            <a:endParaRPr lang="zh-CN" altLang="zh-CN" sz="2800" dirty="0">
              <a:latin typeface="宋体" panose="02010600030101010101" pitchFamily="2" charset="-122"/>
              <a:ea typeface="黑体" panose="02010609060101010101" pitchFamily="49" charset="-122"/>
            </a:endParaRPr>
          </a:p>
        </p:txBody>
      </p:sp>
      <p:sp>
        <p:nvSpPr>
          <p:cNvPr id="29" name="Rectangle 21">
            <a:hlinkClick r:id="rId1" action="ppaction://hlinksldjump"/>
          </p:cNvPr>
          <p:cNvSpPr>
            <a:spLocks noChangeArrowheads="1"/>
          </p:cNvSpPr>
          <p:nvPr/>
        </p:nvSpPr>
        <p:spPr bwMode="auto">
          <a:xfrm>
            <a:off x="1054524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2" action="ppaction://hlinksldjump"/>
          </p:cNvPr>
          <p:cNvSpPr>
            <a:spLocks noChangeArrowheads="1"/>
          </p:cNvSpPr>
          <p:nvPr/>
        </p:nvSpPr>
        <p:spPr bwMode="auto">
          <a:xfrm>
            <a:off x="1100254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3" action="ppaction://hlinksldjump"/>
          </p:cNvPr>
          <p:cNvSpPr>
            <a:spLocks noChangeArrowheads="1"/>
          </p:cNvSpPr>
          <p:nvPr/>
        </p:nvSpPr>
        <p:spPr bwMode="auto">
          <a:xfrm>
            <a:off x="1145984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矩形 5"/>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4" name="圆角矩形 13">
            <a:hlinkClick r:id="rId1" action="ppaction://hlinksldjump"/>
          </p:cNvPr>
          <p:cNvSpPr/>
          <p:nvPr/>
        </p:nvSpPr>
        <p:spPr>
          <a:xfrm>
            <a:off x="114014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4105" name="矩形 14"/>
          <p:cNvSpPr/>
          <p:nvPr/>
        </p:nvSpPr>
        <p:spPr>
          <a:xfrm>
            <a:off x="261938" y="568325"/>
            <a:ext cx="11625262" cy="5808663"/>
          </a:xfrm>
          <a:prstGeom prst="rect">
            <a:avLst/>
          </a:prstGeom>
          <a:noFill/>
          <a:ln w="9525">
            <a:noFill/>
          </a:ln>
        </p:spPr>
        <p:txBody>
          <a:bodyPr>
            <a:spAutoFit/>
          </a:bodyPr>
          <a:p>
            <a:pPr algn="just" defTabSz="1217930">
              <a:lnSpc>
                <a:spcPts val="5500"/>
              </a:lnSpc>
              <a:tabLst>
                <a:tab pos="2339975" algn="l"/>
              </a:tabLst>
            </a:pPr>
            <a:r>
              <a:rPr lang="zh-CN" altLang="zh-CN" sz="2800" b="1" dirty="0">
                <a:solidFill>
                  <a:srgbClr val="C00000"/>
                </a:solidFill>
                <a:latin typeface="Times New Roman" panose="02020603050405020304" pitchFamily="18" charset="0"/>
                <a:ea typeface="华文细黑" panose="02010600040101010101" pitchFamily="2" charset="-122"/>
              </a:rPr>
              <a:t>题组二　</a:t>
            </a:r>
            <a:r>
              <a:rPr lang="en-US" altLang="zh-CN" sz="2800" b="1" dirty="0">
                <a:solidFill>
                  <a:srgbClr val="C00000"/>
                </a:solidFill>
                <a:latin typeface="宋体" panose="02010600030101010101" pitchFamily="2" charset="-122"/>
                <a:ea typeface="华文细黑" panose="02010600040101010101" pitchFamily="2" charset="-122"/>
              </a:rPr>
              <a:t>“</a:t>
            </a:r>
            <a:r>
              <a:rPr lang="zh-CN" altLang="zh-CN" sz="2800" b="1" dirty="0">
                <a:solidFill>
                  <a:srgbClr val="C00000"/>
                </a:solidFill>
                <a:latin typeface="Times New Roman" panose="02020603050405020304" pitchFamily="18" charset="0"/>
                <a:ea typeface="华文细黑" panose="02010600040101010101" pitchFamily="2" charset="-122"/>
              </a:rPr>
              <a:t>盐桥</a:t>
            </a:r>
            <a:r>
              <a:rPr lang="en-US" altLang="zh-CN" sz="2800" b="1" dirty="0">
                <a:solidFill>
                  <a:srgbClr val="C00000"/>
                </a:solidFill>
                <a:latin typeface="宋体" panose="02010600030101010101" pitchFamily="2" charset="-122"/>
                <a:ea typeface="华文细黑" panose="02010600040101010101" pitchFamily="2" charset="-122"/>
              </a:rPr>
              <a:t>”</a:t>
            </a:r>
            <a:r>
              <a:rPr lang="zh-CN" altLang="zh-CN" sz="2800" b="1" dirty="0">
                <a:solidFill>
                  <a:srgbClr val="C00000"/>
                </a:solidFill>
                <a:latin typeface="Times New Roman" panose="02020603050405020304" pitchFamily="18" charset="0"/>
                <a:ea typeface="华文细黑" panose="02010600040101010101" pitchFamily="2" charset="-122"/>
              </a:rPr>
              <a:t>的作用与化学平衡的移动</a:t>
            </a:r>
            <a:endParaRPr lang="zh-CN" altLang="zh-CN" sz="2800" b="1" dirty="0">
              <a:solidFill>
                <a:srgbClr val="C00000"/>
              </a:solidFill>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控制适合的条件，将反应</a:t>
            </a:r>
            <a:r>
              <a:rPr lang="en-US" altLang="zh-CN" sz="2800" dirty="0">
                <a:latin typeface="Times New Roman" panose="02020603050405020304" pitchFamily="18" charset="0"/>
                <a:ea typeface="华文细黑" panose="02010600040101010101" pitchFamily="2" charset="-122"/>
              </a:rPr>
              <a:t>2Fe</a:t>
            </a:r>
            <a:r>
              <a:rPr lang="en-US" altLang="zh-CN" sz="2800" baseline="30000" dirty="0">
                <a:latin typeface="Times New Roman" panose="02020603050405020304" pitchFamily="18" charset="0"/>
                <a:ea typeface="华文细黑" panose="02010600040101010101" pitchFamily="2" charset="-122"/>
              </a:rPr>
              <a:t>3</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2I</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ZBFH"/>
                <a:ea typeface="华文细黑" panose="02010600040101010101" pitchFamily="2" charset="-122"/>
              </a:rPr>
              <a:t></a:t>
            </a:r>
            <a:endParaRPr lang="en-US" altLang="zh-CN" sz="2800" dirty="0">
              <a:latin typeface="ZBFH"/>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2Fe</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I</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设计成如</a:t>
            </a:r>
            <a:r>
              <a:rPr lang="zh-CN" altLang="en-US" sz="2800" dirty="0">
                <a:latin typeface="Times New Roman" panose="02020603050405020304" pitchFamily="18" charset="0"/>
                <a:ea typeface="华文细黑" panose="02010600040101010101" pitchFamily="2" charset="-122"/>
              </a:rPr>
              <a:t>右</a:t>
            </a:r>
            <a:r>
              <a:rPr lang="zh-CN" altLang="zh-CN" sz="2800" dirty="0">
                <a:latin typeface="Times New Roman" panose="02020603050405020304" pitchFamily="18" charset="0"/>
                <a:ea typeface="华文细黑" panose="02010600040101010101" pitchFamily="2" charset="-122"/>
              </a:rPr>
              <a:t>图所示的原电池。下列</a:t>
            </a:r>
            <a:endParaRPr lang="en-US" altLang="zh-CN" sz="2800" dirty="0">
              <a:latin typeface="Times New Roman" panose="02020603050405020304" pitchFamily="18" charset="0"/>
              <a:ea typeface="华文细黑" panose="02010600040101010101" pitchFamily="2" charset="-122"/>
            </a:endParaRPr>
          </a:p>
          <a:p>
            <a:pPr algn="just"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判断不正确的是</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　　</a:t>
            </a:r>
            <a:r>
              <a:rPr lang="en-US" altLang="zh-CN" sz="2800" dirty="0">
                <a:latin typeface="Times New Roman" panose="02020603050405020304" pitchFamily="18" charset="0"/>
                <a:ea typeface="华文细黑" panose="02010600040101010101" pitchFamily="2" charset="-122"/>
              </a:rPr>
              <a:t>)</a:t>
            </a:r>
            <a:endParaRPr lang="en-US" altLang="zh-CN" sz="2800" dirty="0">
              <a:latin typeface="Times New Roman" panose="02020603050405020304" pitchFamily="18" charset="0"/>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反应开始时，乙中石墨电极上发生氧化反应</a:t>
            </a:r>
            <a:endParaRPr lang="zh-CN" altLang="zh-CN" sz="28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反应开始时，甲中石墨电极上</a:t>
            </a:r>
            <a:r>
              <a:rPr lang="en-US" altLang="zh-CN" sz="2800" dirty="0">
                <a:latin typeface="Times New Roman" panose="02020603050405020304" pitchFamily="18" charset="0"/>
                <a:ea typeface="华文细黑" panose="02010600040101010101" pitchFamily="2" charset="-122"/>
              </a:rPr>
              <a:t>Fe</a:t>
            </a:r>
            <a:r>
              <a:rPr lang="en-US" altLang="zh-CN" sz="2800" baseline="30000" dirty="0">
                <a:latin typeface="Times New Roman" panose="02020603050405020304" pitchFamily="18" charset="0"/>
                <a:ea typeface="华文细黑" panose="02010600040101010101" pitchFamily="2" charset="-122"/>
              </a:rPr>
              <a:t>3</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被还原</a:t>
            </a:r>
            <a:endParaRPr lang="zh-CN" altLang="zh-CN" sz="2800" dirty="0">
              <a:latin typeface="宋体" panose="02010600030101010101" pitchFamily="2" charset="-122"/>
              <a:ea typeface="黑体" panose="02010609060101010101" pitchFamily="49"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C.</a:t>
            </a:r>
            <a:r>
              <a:rPr lang="zh-CN" altLang="zh-CN" sz="2800" dirty="0">
                <a:latin typeface="Times New Roman" panose="02020603050405020304" pitchFamily="18" charset="0"/>
                <a:ea typeface="华文细黑" panose="02010600040101010101" pitchFamily="2" charset="-122"/>
              </a:rPr>
              <a:t>电流表读数为零时，反应达到化学平衡状态</a:t>
            </a:r>
            <a:endParaRPr lang="zh-CN" altLang="zh-CN" sz="2800" dirty="0">
              <a:latin typeface="宋体" panose="02010600030101010101" pitchFamily="2" charset="-122"/>
              <a:ea typeface="黑体" panose="02010609060101010101" pitchFamily="49"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D.</a:t>
            </a:r>
            <a:r>
              <a:rPr lang="zh-CN" altLang="zh-CN" sz="2800" dirty="0">
                <a:latin typeface="Times New Roman" panose="02020603050405020304" pitchFamily="18" charset="0"/>
                <a:ea typeface="华文细黑" panose="02010600040101010101" pitchFamily="2" charset="-122"/>
              </a:rPr>
              <a:t>电流表读数为零后，在甲中溶入</a:t>
            </a:r>
            <a:r>
              <a:rPr lang="en-US" altLang="zh-CN" sz="2800" dirty="0">
                <a:latin typeface="Times New Roman" panose="02020603050405020304" pitchFamily="18" charset="0"/>
                <a:ea typeface="华文细黑" panose="02010600040101010101" pitchFamily="2" charset="-122"/>
              </a:rPr>
              <a:t>FeCl</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固体，乙中的石墨电极为负极</a:t>
            </a:r>
            <a:endParaRPr lang="zh-CN" altLang="zh-CN" sz="2800" dirty="0">
              <a:latin typeface="宋体" panose="02010600030101010101" pitchFamily="2" charset="-122"/>
              <a:ea typeface="黑体" panose="02010609060101010101" pitchFamily="49" charset="-122"/>
            </a:endParaRPr>
          </a:p>
        </p:txBody>
      </p:sp>
      <p:pic>
        <p:nvPicPr>
          <p:cNvPr id="4106" name="Picture 2" descr="\\李笑影\李笑影\2016\二轮\大二轮\化学\-117.tif"/>
          <p:cNvPicPr>
            <a:picLocks noChangeAspect="1"/>
          </p:cNvPicPr>
          <p:nvPr/>
        </p:nvPicPr>
        <p:blipFill>
          <a:blip r:embed="rId2">
            <a:clrChange>
              <a:clrFrom>
                <a:srgbClr val="FFFFFF"/>
              </a:clrFrom>
              <a:clrTo>
                <a:srgbClr val="FFFFFF">
                  <a:alpha val="0"/>
                </a:srgbClr>
              </a:clrTo>
            </a:clrChange>
          </a:blip>
          <a:stretch>
            <a:fillRect/>
          </a:stretch>
        </p:blipFill>
        <p:spPr>
          <a:xfrm>
            <a:off x="7315200" y="909638"/>
            <a:ext cx="4665663" cy="3494087"/>
          </a:xfrm>
          <a:prstGeom prst="rect">
            <a:avLst/>
          </a:prstGeom>
          <a:noFill/>
          <a:ln w="9525">
            <a:noFill/>
          </a:ln>
        </p:spPr>
      </p:pic>
      <p:sp>
        <p:nvSpPr>
          <p:cNvPr id="18" name="TextBox 17"/>
          <p:cNvSpPr txBox="1"/>
          <p:nvPr/>
        </p:nvSpPr>
        <p:spPr>
          <a:xfrm>
            <a:off x="119063" y="5537200"/>
            <a:ext cx="814387" cy="784225"/>
          </a:xfrm>
          <a:prstGeom prst="rect">
            <a:avLst/>
          </a:prstGeom>
          <a:noFill/>
          <a:ln w="9525">
            <a:noFill/>
          </a:ln>
        </p:spPr>
        <p:txBody>
          <a:bodyPr>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19" name="Picture 2"/>
          <p:cNvPicPr>
            <a:picLocks noChangeAspect="1"/>
          </p:cNvPicPr>
          <p:nvPr/>
        </p:nvPicPr>
        <p:blipFill>
          <a:blip r:embed="rId3"/>
          <a:stretch>
            <a:fillRect/>
          </a:stretch>
        </p:blipFill>
        <p:spPr>
          <a:xfrm>
            <a:off x="3017838" y="2936875"/>
            <a:ext cx="615950" cy="430213"/>
          </a:xfrm>
          <a:prstGeom prst="rect">
            <a:avLst/>
          </a:prstGeom>
          <a:noFill/>
          <a:ln w="9525">
            <a:noFill/>
          </a:ln>
        </p:spPr>
      </p:pic>
      <p:sp>
        <p:nvSpPr>
          <p:cNvPr id="30" name="Rectangle 21">
            <a:hlinkClick r:id="rId4" action="ppaction://hlinksldjump"/>
          </p:cNvPr>
          <p:cNvSpPr>
            <a:spLocks noChangeArrowheads="1"/>
          </p:cNvSpPr>
          <p:nvPr/>
        </p:nvSpPr>
        <p:spPr bwMode="auto">
          <a:xfrm>
            <a:off x="1054524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1100254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1145984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graphicFrame>
        <p:nvGraphicFramePr>
          <p:cNvPr id="2" name="对象 1">
            <a:hlinkClick r:id="" action="ppaction://ole?verb="/>
          </p:cNvPr>
          <p:cNvGraphicFramePr>
            <a:graphicFrameLocks noChangeAspect="1"/>
          </p:cNvGraphicFramePr>
          <p:nvPr/>
        </p:nvGraphicFramePr>
        <p:xfrm>
          <a:off x="5638165" y="3321685"/>
          <a:ext cx="914400" cy="215900"/>
        </p:xfrm>
        <a:graphic>
          <a:graphicData uri="http://schemas.openxmlformats.org/presentationml/2006/ole">
            <mc:AlternateContent xmlns:mc="http://schemas.openxmlformats.org/markup-compatibility/2006">
              <mc:Choice xmlns:v="urn:schemas-microsoft-com:vml" Requires="v">
                <p:oleObj spid="_x0000_s1025" name="" r:id="rId7" imgW="914400" imgH="215900" progId="Equation.KSEE3">
                  <p:embed/>
                </p:oleObj>
              </mc:Choice>
              <mc:Fallback>
                <p:oleObj name="" r:id="rId7" imgW="914400" imgH="215900" progId="Equation.KSEE3">
                  <p:embed/>
                  <p:pic>
                    <p:nvPicPr>
                      <p:cNvPr id="0" name="图片 1024"/>
                      <p:cNvPicPr/>
                      <p:nvPr/>
                    </p:nvPicPr>
                    <p:blipFill>
                      <a:blip r:embed="rId8"/>
                      <a:stretch>
                        <a:fillRect/>
                      </a:stretch>
                    </p:blipFill>
                    <p:spPr>
                      <a:xfrm>
                        <a:off x="5638165" y="3321685"/>
                        <a:ext cx="914400" cy="215900"/>
                      </a:xfrm>
                      <a:prstGeom prst="rect">
                        <a:avLst/>
                      </a:prstGeom>
                    </p:spPr>
                  </p:pic>
                </p:oleObj>
              </mc:Fallback>
            </mc:AlternateContent>
          </a:graphicData>
        </a:graphic>
      </p:graphicFrame>
      <p:grpSp>
        <p:nvGrpSpPr>
          <p:cNvPr id="11" name="组合 11"/>
          <p:cNvGrpSpPr/>
          <p:nvPr/>
        </p:nvGrpSpPr>
        <p:grpSpPr>
          <a:xfrm>
            <a:off x="6411595" y="1600835"/>
            <a:ext cx="643890" cy="276860"/>
            <a:chOff x="7" y="240"/>
            <a:chExt cx="793" cy="100"/>
          </a:xfrm>
        </p:grpSpPr>
        <p:grpSp>
          <p:nvGrpSpPr>
            <p:cNvPr id="5" name="组合 5"/>
            <p:cNvGrpSpPr/>
            <p:nvPr/>
          </p:nvGrpSpPr>
          <p:grpSpPr>
            <a:xfrm>
              <a:off x="7" y="240"/>
              <a:ext cx="793" cy="30"/>
              <a:chOff x="0" y="0"/>
              <a:chExt cx="775" cy="29"/>
            </a:xfrm>
          </p:grpSpPr>
          <p:sp>
            <p:nvSpPr>
              <p:cNvPr id="3" name="直接连接符 3"/>
              <p:cNvSpPr/>
              <p:nvPr/>
            </p:nvSpPr>
            <p:spPr>
              <a:xfrm>
                <a:off x="0" y="29"/>
                <a:ext cx="775" cy="0"/>
              </a:xfrm>
              <a:prstGeom prst="line">
                <a:avLst/>
              </a:prstGeom>
              <a:ln w="9525" cap="flat" cmpd="sng">
                <a:solidFill>
                  <a:srgbClr val="000000"/>
                </a:solidFill>
                <a:prstDash val="solid"/>
                <a:headEnd type="none" w="med" len="med"/>
                <a:tailEnd type="none" w="med" len="med"/>
              </a:ln>
            </p:spPr>
          </p:sp>
          <p:sp>
            <p:nvSpPr>
              <p:cNvPr id="4" name="直接连接符 4"/>
              <p:cNvSpPr/>
              <p:nvPr/>
            </p:nvSpPr>
            <p:spPr>
              <a:xfrm>
                <a:off x="705" y="0"/>
                <a:ext cx="69" cy="26"/>
              </a:xfrm>
              <a:prstGeom prst="line">
                <a:avLst/>
              </a:prstGeom>
              <a:ln w="9525" cap="flat" cmpd="sng">
                <a:solidFill>
                  <a:srgbClr val="000000"/>
                </a:solidFill>
                <a:prstDash val="solid"/>
                <a:headEnd type="none" w="med" len="med"/>
                <a:tailEnd type="none" w="med" len="med"/>
              </a:ln>
            </p:spPr>
          </p:sp>
        </p:grpSp>
        <p:grpSp>
          <p:nvGrpSpPr>
            <p:cNvPr id="8" name="组合 8"/>
            <p:cNvGrpSpPr/>
            <p:nvPr/>
          </p:nvGrpSpPr>
          <p:grpSpPr>
            <a:xfrm rot="10800000">
              <a:off x="7" y="310"/>
              <a:ext cx="793" cy="30"/>
              <a:chOff x="0" y="0"/>
              <a:chExt cx="775" cy="29"/>
            </a:xfrm>
          </p:grpSpPr>
          <p:sp>
            <p:nvSpPr>
              <p:cNvPr id="7" name="直接连接符 6"/>
              <p:cNvSpPr/>
              <p:nvPr/>
            </p:nvSpPr>
            <p:spPr>
              <a:xfrm>
                <a:off x="0" y="29"/>
                <a:ext cx="775" cy="0"/>
              </a:xfrm>
              <a:prstGeom prst="line">
                <a:avLst/>
              </a:prstGeom>
              <a:ln w="9525" cap="flat" cmpd="sng">
                <a:solidFill>
                  <a:srgbClr val="000000"/>
                </a:solidFill>
                <a:prstDash val="solid"/>
                <a:headEnd type="none" w="med" len="med"/>
                <a:tailEnd type="none" w="med" len="med"/>
              </a:ln>
            </p:spPr>
          </p:sp>
          <p:sp>
            <p:nvSpPr>
              <p:cNvPr id="9" name="直接连接符 7"/>
              <p:cNvSpPr/>
              <p:nvPr/>
            </p:nvSpPr>
            <p:spPr>
              <a:xfrm>
                <a:off x="705" y="0"/>
                <a:ext cx="69" cy="26"/>
              </a:xfrm>
              <a:prstGeom prst="line">
                <a:avLst/>
              </a:prstGeom>
              <a:ln w="9525" cap="flat" cmpd="sng">
                <a:solidFill>
                  <a:srgbClr val="000000"/>
                </a:solidFill>
                <a:prstDash val="solid"/>
                <a:headEnd type="none" w="med" len="med"/>
                <a:tailEnd type="none" w="med" len="med"/>
              </a:ln>
            </p:spPr>
          </p:sp>
        </p:grpSp>
      </p:gr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8" grpId="0"/>
      <p:bldP spid="18" grpId="1"/>
    </p:bldLst>
  </p:timing>
</p:sld>
</file>

<file path=ppt/slides/slide18.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4" name="矩形 3"/>
          <p:cNvSpPr/>
          <p:nvPr/>
        </p:nvSpPr>
        <p:spPr>
          <a:xfrm>
            <a:off x="392113" y="720725"/>
            <a:ext cx="11231562" cy="4498975"/>
          </a:xfrm>
          <a:prstGeom prst="rect">
            <a:avLst/>
          </a:prstGeom>
          <a:noFill/>
          <a:ln w="9525">
            <a:noFill/>
          </a:ln>
        </p:spPr>
        <p:txBody>
          <a:bodyPr>
            <a:spAutoFit/>
          </a:bodyPr>
          <a:p>
            <a:pPr algn="just" defTabSz="1217930">
              <a:lnSpc>
                <a:spcPts val="5500"/>
              </a:lnSpc>
              <a:tabLst>
                <a:tab pos="2339975" algn="l"/>
              </a:tabLst>
            </a:pPr>
            <a:r>
              <a:rPr lang="zh-CN" altLang="zh-CN" sz="2800" b="1" dirty="0">
                <a:solidFill>
                  <a:srgbClr val="0000FF"/>
                </a:solidFill>
                <a:latin typeface="Times New Roman" panose="02020603050405020304" pitchFamily="18" charset="0"/>
                <a:ea typeface="华文细黑" panose="02010600040101010101" pitchFamily="2" charset="-122"/>
              </a:rPr>
              <a:t>解析　</a:t>
            </a:r>
            <a:r>
              <a:rPr lang="zh-CN" altLang="zh-CN" sz="2800" dirty="0">
                <a:latin typeface="Times New Roman" panose="02020603050405020304" pitchFamily="18" charset="0"/>
                <a:ea typeface="华文细黑" panose="02010600040101010101" pitchFamily="2" charset="-122"/>
              </a:rPr>
              <a:t>由图示结合原电池原理分析可知，</a:t>
            </a:r>
            <a:r>
              <a:rPr lang="en-US" altLang="zh-CN" sz="2800" dirty="0">
                <a:latin typeface="Times New Roman" panose="02020603050405020304" pitchFamily="18" charset="0"/>
                <a:ea typeface="华文细黑" panose="02010600040101010101" pitchFamily="2" charset="-122"/>
              </a:rPr>
              <a:t>Fe</a:t>
            </a:r>
            <a:r>
              <a:rPr lang="en-US" altLang="zh-CN" sz="2800" baseline="30000" dirty="0">
                <a:latin typeface="Times New Roman" panose="02020603050405020304" pitchFamily="18" charset="0"/>
                <a:ea typeface="华文细黑" panose="02010600040101010101" pitchFamily="2" charset="-122"/>
              </a:rPr>
              <a:t>3</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得电子生成</a:t>
            </a:r>
            <a:r>
              <a:rPr lang="en-US" altLang="zh-CN" sz="2800" dirty="0">
                <a:latin typeface="Times New Roman" panose="02020603050405020304" pitchFamily="18" charset="0"/>
                <a:ea typeface="华文细黑" panose="02010600040101010101" pitchFamily="2" charset="-122"/>
              </a:rPr>
              <a:t>Fe</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被还原，</a:t>
            </a:r>
            <a:r>
              <a:rPr lang="en-US" altLang="zh-CN" sz="2800" dirty="0">
                <a:latin typeface="Times New Roman" panose="02020603050405020304" pitchFamily="18" charset="0"/>
                <a:ea typeface="华文细黑" panose="02010600040101010101" pitchFamily="2" charset="-122"/>
              </a:rPr>
              <a:t>I</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失去电子生成</a:t>
            </a:r>
            <a:r>
              <a:rPr lang="en-US" altLang="zh-CN" sz="2800" dirty="0">
                <a:latin typeface="Times New Roman" panose="02020603050405020304" pitchFamily="18" charset="0"/>
                <a:ea typeface="华文细黑" panose="02010600040101010101" pitchFamily="2" charset="-122"/>
              </a:rPr>
              <a:t>I</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被氧化，所以</a:t>
            </a: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正确；</a:t>
            </a:r>
            <a:endParaRPr lang="zh-CN" altLang="zh-CN" sz="10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电流表读数为零时，</a:t>
            </a:r>
            <a:r>
              <a:rPr lang="en-US" altLang="zh-CN" sz="2800" dirty="0">
                <a:latin typeface="Times New Roman" panose="02020603050405020304" pitchFamily="18" charset="0"/>
                <a:ea typeface="华文细黑" panose="02010600040101010101" pitchFamily="2" charset="-122"/>
              </a:rPr>
              <a:t>Fe</a:t>
            </a:r>
            <a:r>
              <a:rPr lang="en-US" altLang="zh-CN" sz="2800" baseline="30000" dirty="0">
                <a:latin typeface="Times New Roman" panose="02020603050405020304" pitchFamily="18" charset="0"/>
                <a:ea typeface="华文细黑" panose="02010600040101010101" pitchFamily="2" charset="-122"/>
              </a:rPr>
              <a:t>3</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得电子速率等于</a:t>
            </a:r>
            <a:r>
              <a:rPr lang="en-US" altLang="zh-CN" sz="2800" dirty="0">
                <a:latin typeface="Times New Roman" panose="02020603050405020304" pitchFamily="18" charset="0"/>
                <a:ea typeface="华文细黑" panose="02010600040101010101" pitchFamily="2" charset="-122"/>
              </a:rPr>
              <a:t>Fe</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失电子速率，反应达到平衡状态，所以</a:t>
            </a:r>
            <a:r>
              <a:rPr lang="en-US" altLang="zh-CN" sz="2800" dirty="0">
                <a:latin typeface="Times New Roman" panose="02020603050405020304" pitchFamily="18" charset="0"/>
                <a:ea typeface="华文细黑" panose="02010600040101010101" pitchFamily="2" charset="-122"/>
              </a:rPr>
              <a:t>C</a:t>
            </a:r>
            <a:r>
              <a:rPr lang="zh-CN" altLang="zh-CN" sz="2800" dirty="0">
                <a:latin typeface="Times New Roman" panose="02020603050405020304" pitchFamily="18" charset="0"/>
                <a:ea typeface="华文细黑" panose="02010600040101010101" pitchFamily="2" charset="-122"/>
              </a:rPr>
              <a:t>正确；</a:t>
            </a:r>
            <a:endParaRPr lang="zh-CN" altLang="zh-CN" sz="1000" dirty="0">
              <a:latin typeface="宋体" panose="02010600030101010101" pitchFamily="2" charset="-122"/>
              <a:ea typeface="黑体" panose="02010609060101010101" pitchFamily="49"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D</a:t>
            </a:r>
            <a:r>
              <a:rPr lang="zh-CN" altLang="zh-CN" sz="2800" dirty="0">
                <a:latin typeface="Times New Roman" panose="02020603050405020304" pitchFamily="18" charset="0"/>
                <a:ea typeface="华文细黑" panose="02010600040101010101" pitchFamily="2" charset="-122"/>
              </a:rPr>
              <a:t>项，在甲中溶入</a:t>
            </a:r>
            <a:r>
              <a:rPr lang="en-US" altLang="zh-CN" sz="2800" dirty="0">
                <a:latin typeface="Times New Roman" panose="02020603050405020304" pitchFamily="18" charset="0"/>
                <a:ea typeface="华文细黑" panose="02010600040101010101" pitchFamily="2" charset="-122"/>
              </a:rPr>
              <a:t>FeCl</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固体，平衡</a:t>
            </a:r>
            <a:r>
              <a:rPr lang="en-US" altLang="zh-CN" sz="2800" dirty="0">
                <a:latin typeface="Times New Roman" panose="02020603050405020304" pitchFamily="18" charset="0"/>
                <a:ea typeface="华文细黑" panose="02010600040101010101" pitchFamily="2" charset="-122"/>
              </a:rPr>
              <a:t>2Fe</a:t>
            </a:r>
            <a:r>
              <a:rPr lang="en-US" altLang="zh-CN" sz="2800" baseline="30000" dirty="0">
                <a:latin typeface="Times New Roman" panose="02020603050405020304" pitchFamily="18" charset="0"/>
                <a:ea typeface="华文细黑" panose="02010600040101010101" pitchFamily="2" charset="-122"/>
              </a:rPr>
              <a:t>3</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2I</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ZBFH"/>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2Fe</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I</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向左移动，</a:t>
            </a:r>
            <a:r>
              <a:rPr lang="en-US" altLang="zh-CN" sz="2800" dirty="0">
                <a:latin typeface="Times New Roman" panose="02020603050405020304" pitchFamily="18" charset="0"/>
                <a:ea typeface="华文细黑" panose="02010600040101010101" pitchFamily="2" charset="-122"/>
              </a:rPr>
              <a:t>I</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被还原为</a:t>
            </a:r>
            <a:r>
              <a:rPr lang="en-US" altLang="zh-CN" sz="2800" dirty="0">
                <a:latin typeface="Times New Roman" panose="02020603050405020304" pitchFamily="18" charset="0"/>
                <a:ea typeface="华文细黑" panose="02010600040101010101" pitchFamily="2" charset="-122"/>
              </a:rPr>
              <a:t>I</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，乙中石墨为正极，不正确。</a:t>
            </a:r>
            <a:endParaRPr lang="zh-CN" altLang="zh-CN" sz="1000" dirty="0">
              <a:latin typeface="宋体" panose="02010600030101010101" pitchFamily="2" charset="-122"/>
              <a:ea typeface="黑体" panose="02010609060101010101" pitchFamily="49" charset="-122"/>
            </a:endParaRPr>
          </a:p>
        </p:txBody>
      </p:sp>
      <p:graphicFrame>
        <p:nvGraphicFramePr>
          <p:cNvPr id="3" name="Object 138"/>
          <p:cNvGraphicFramePr/>
          <p:nvPr/>
        </p:nvGraphicFramePr>
        <p:xfrm>
          <a:off x="7885113" y="3689350"/>
          <a:ext cx="787400" cy="657225"/>
        </p:xfrm>
        <a:graphic>
          <a:graphicData uri="http://schemas.openxmlformats.org/presentationml/2006/ole">
            <mc:AlternateContent xmlns:mc="http://schemas.openxmlformats.org/markup-compatibility/2006">
              <mc:Choice xmlns:v="urn:schemas-microsoft-com:vml" Requires="v">
                <p:oleObj spid="_x0000_s3080" name="" r:id="rId1" imgW="789305" imgH="658495" progId="Word.Document.12">
                  <p:embed/>
                </p:oleObj>
              </mc:Choice>
              <mc:Fallback>
                <p:oleObj name="" r:id="rId1" imgW="789305" imgH="658495" progId="Word.Document.12">
                  <p:embed/>
                  <p:pic>
                    <p:nvPicPr>
                      <p:cNvPr id="0" name="图片 3079"/>
                      <p:cNvPicPr/>
                      <p:nvPr/>
                    </p:nvPicPr>
                    <p:blipFill>
                      <a:blip r:embed="rId2"/>
                      <a:stretch>
                        <a:fillRect/>
                      </a:stretch>
                    </p:blipFill>
                    <p:spPr>
                      <a:xfrm>
                        <a:off x="7885113" y="3689350"/>
                        <a:ext cx="787400" cy="657225"/>
                      </a:xfrm>
                      <a:prstGeom prst="rect">
                        <a:avLst/>
                      </a:prstGeom>
                      <a:noFill/>
                      <a:ln w="38100">
                        <a:noFill/>
                        <a:miter/>
                      </a:ln>
                    </p:spPr>
                  </p:pic>
                </p:oleObj>
              </mc:Fallback>
            </mc:AlternateContent>
          </a:graphicData>
        </a:graphic>
      </p:graphicFrame>
      <p:sp>
        <p:nvSpPr>
          <p:cNvPr id="24" name="Rectangle 21">
            <a:hlinkClick r:id="rId3" action="ppaction://hlinksldjump"/>
          </p:cNvPr>
          <p:cNvSpPr>
            <a:spLocks noChangeArrowheads="1"/>
          </p:cNvSpPr>
          <p:nvPr/>
        </p:nvSpPr>
        <p:spPr bwMode="auto">
          <a:xfrm>
            <a:off x="1054524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4" action="ppaction://hlinksldjump"/>
          </p:cNvPr>
          <p:cNvSpPr>
            <a:spLocks noChangeArrowheads="1"/>
          </p:cNvSpPr>
          <p:nvPr/>
        </p:nvSpPr>
        <p:spPr bwMode="auto">
          <a:xfrm>
            <a:off x="1100254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5" action="ppaction://hlinksldjump"/>
          </p:cNvPr>
          <p:cNvSpPr>
            <a:spLocks noChangeArrowheads="1"/>
          </p:cNvSpPr>
          <p:nvPr/>
        </p:nvSpPr>
        <p:spPr bwMode="auto">
          <a:xfrm>
            <a:off x="1145984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grpSp>
        <p:nvGrpSpPr>
          <p:cNvPr id="11" name="组合 11"/>
          <p:cNvGrpSpPr/>
          <p:nvPr/>
        </p:nvGrpSpPr>
        <p:grpSpPr>
          <a:xfrm>
            <a:off x="7718425" y="3879215"/>
            <a:ext cx="454025" cy="276860"/>
            <a:chOff x="7" y="240"/>
            <a:chExt cx="793" cy="100"/>
          </a:xfrm>
        </p:grpSpPr>
        <p:grpSp>
          <p:nvGrpSpPr>
            <p:cNvPr id="5" name="组合 5"/>
            <p:cNvGrpSpPr/>
            <p:nvPr/>
          </p:nvGrpSpPr>
          <p:grpSpPr>
            <a:xfrm>
              <a:off x="7" y="240"/>
              <a:ext cx="793" cy="30"/>
              <a:chOff x="0" y="0"/>
              <a:chExt cx="775" cy="29"/>
            </a:xfrm>
          </p:grpSpPr>
          <p:sp>
            <p:nvSpPr>
              <p:cNvPr id="2" name="直接连接符 3"/>
              <p:cNvSpPr/>
              <p:nvPr/>
            </p:nvSpPr>
            <p:spPr>
              <a:xfrm>
                <a:off x="0" y="29"/>
                <a:ext cx="775" cy="0"/>
              </a:xfrm>
              <a:prstGeom prst="line">
                <a:avLst/>
              </a:prstGeom>
              <a:ln w="9525" cap="flat" cmpd="sng">
                <a:solidFill>
                  <a:srgbClr val="000000"/>
                </a:solidFill>
                <a:prstDash val="solid"/>
                <a:headEnd type="none" w="med" len="med"/>
                <a:tailEnd type="none" w="med" len="med"/>
              </a:ln>
            </p:spPr>
          </p:sp>
          <p:sp>
            <p:nvSpPr>
              <p:cNvPr id="6" name="直接连接符 4"/>
              <p:cNvSpPr/>
              <p:nvPr/>
            </p:nvSpPr>
            <p:spPr>
              <a:xfrm>
                <a:off x="705" y="0"/>
                <a:ext cx="69" cy="26"/>
              </a:xfrm>
              <a:prstGeom prst="line">
                <a:avLst/>
              </a:prstGeom>
              <a:ln w="9525" cap="flat" cmpd="sng">
                <a:solidFill>
                  <a:srgbClr val="000000"/>
                </a:solidFill>
                <a:prstDash val="solid"/>
                <a:headEnd type="none" w="med" len="med"/>
                <a:tailEnd type="none" w="med" len="med"/>
              </a:ln>
            </p:spPr>
          </p:sp>
        </p:grpSp>
        <p:grpSp>
          <p:nvGrpSpPr>
            <p:cNvPr id="8" name="组合 8"/>
            <p:cNvGrpSpPr/>
            <p:nvPr/>
          </p:nvGrpSpPr>
          <p:grpSpPr>
            <a:xfrm rot="10800000">
              <a:off x="7" y="310"/>
              <a:ext cx="793" cy="30"/>
              <a:chOff x="0" y="0"/>
              <a:chExt cx="775" cy="29"/>
            </a:xfrm>
          </p:grpSpPr>
          <p:sp>
            <p:nvSpPr>
              <p:cNvPr id="7" name="直接连接符 6"/>
              <p:cNvSpPr/>
              <p:nvPr/>
            </p:nvSpPr>
            <p:spPr>
              <a:xfrm>
                <a:off x="0" y="29"/>
                <a:ext cx="775" cy="0"/>
              </a:xfrm>
              <a:prstGeom prst="line">
                <a:avLst/>
              </a:prstGeom>
              <a:ln w="9525" cap="flat" cmpd="sng">
                <a:solidFill>
                  <a:srgbClr val="000000"/>
                </a:solidFill>
                <a:prstDash val="solid"/>
                <a:headEnd type="none" w="med" len="med"/>
                <a:tailEnd type="none" w="med" len="med"/>
              </a:ln>
            </p:spPr>
          </p:sp>
          <p:sp>
            <p:nvSpPr>
              <p:cNvPr id="9" name="直接连接符 7"/>
              <p:cNvSpPr/>
              <p:nvPr/>
            </p:nvSpPr>
            <p:spPr>
              <a:xfrm>
                <a:off x="705" y="0"/>
                <a:ext cx="69" cy="26"/>
              </a:xfrm>
              <a:prstGeom prst="line">
                <a:avLst/>
              </a:prstGeom>
              <a:ln w="9525" cap="flat" cmpd="sng">
                <a:solidFill>
                  <a:srgbClr val="000000"/>
                </a:solidFill>
                <a:prstDash val="solid"/>
                <a:headEnd type="none" w="med" len="med"/>
                <a:tailEnd type="none" w="med" len="med"/>
              </a:ln>
            </p:spPr>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charRg st="0" end="58"/>
                                            </p:txEl>
                                          </p:spTgt>
                                        </p:tgtEl>
                                        <p:attrNameLst>
                                          <p:attrName>style.visibility</p:attrName>
                                        </p:attrNameLst>
                                      </p:cBhvr>
                                      <p:to>
                                        <p:strVal val="visible"/>
                                      </p:to>
                                    </p:set>
                                    <p:animEffect transition="in" filter="blinds(horizontal)">
                                      <p:cBhvr>
                                        <p:cTn id="7" dur="750"/>
                                        <p:tgtEl>
                                          <p:spTgt spid="4">
                                            <p:txEl>
                                              <p:charRg st="0" end="58"/>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4">
                                            <p:txEl>
                                              <p:charRg st="58" end="104"/>
                                            </p:txEl>
                                          </p:spTgt>
                                        </p:tgtEl>
                                        <p:attrNameLst>
                                          <p:attrName>style.visibility</p:attrName>
                                        </p:attrNameLst>
                                      </p:cBhvr>
                                      <p:to>
                                        <p:strVal val="visible"/>
                                      </p:to>
                                    </p:set>
                                    <p:animEffect transition="in" filter="blinds(horizontal)">
                                      <p:cBhvr>
                                        <p:cTn id="11" dur="750"/>
                                        <p:tgtEl>
                                          <p:spTgt spid="4">
                                            <p:txEl>
                                              <p:charRg st="58" end="104"/>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4">
                                            <p:txEl>
                                              <p:charRg st="104" end="168"/>
                                            </p:txEl>
                                          </p:spTgt>
                                        </p:tgtEl>
                                        <p:attrNameLst>
                                          <p:attrName>style.visibility</p:attrName>
                                        </p:attrNameLst>
                                      </p:cBhvr>
                                      <p:to>
                                        <p:strVal val="visible"/>
                                      </p:to>
                                    </p:set>
                                    <p:animEffect transition="in" filter="blinds(horizontal)">
                                      <p:cBhvr>
                                        <p:cTn id="15" dur="750"/>
                                        <p:tgtEl>
                                          <p:spTgt spid="4">
                                            <p:txEl>
                                              <p:charRg st="104" end="16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 name="矩形 5"/>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4" name="圆角矩形 13"/>
          <p:cNvSpPr/>
          <p:nvPr/>
        </p:nvSpPr>
        <p:spPr>
          <a:xfrm>
            <a:off x="10339388" y="6657975"/>
            <a:ext cx="792162"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11" name="TextBox 7"/>
          <p:cNvSpPr>
            <a:spLocks noChangeArrowheads="1"/>
          </p:cNvSpPr>
          <p:nvPr/>
        </p:nvSpPr>
        <p:spPr bwMode="auto">
          <a:xfrm>
            <a:off x="214313" y="539750"/>
            <a:ext cx="11757025" cy="3094038"/>
          </a:xfrm>
          <a:prstGeom prst="rect">
            <a:avLst/>
          </a:prstGeom>
          <a:noFill/>
          <a:ln>
            <a:noFill/>
          </a:ln>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某同学为探究</a:t>
            </a:r>
            <a:r>
              <a:rPr kumimoji="0" lang="en-US"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Ag</a:t>
            </a:r>
            <a:r>
              <a:rPr kumimoji="0" lang="zh-CN" altLang="zh-CN" sz="26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和</a:t>
            </a:r>
            <a:r>
              <a:rPr kumimoji="0" lang="en-US"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en-US" altLang="zh-CN" sz="26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6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的反应，按下图连接装置并加入药品</a:t>
            </a:r>
            <a:r>
              <a:rPr kumimoji="0" lang="en-US"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盐桥中的物质不参与反应</a:t>
            </a:r>
            <a:r>
              <a:rPr kumimoji="0" lang="en-US"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，发现电压表指针偏移。电子由石墨经导线流向银。放置一段时间后，向甲烧杯中逐渐加入浓</a:t>
            </a:r>
            <a:r>
              <a:rPr kumimoji="0" lang="en-US"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en-US" altLang="zh-CN" sz="26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(SO</a:t>
            </a:r>
            <a:r>
              <a:rPr kumimoji="0" lang="en-US" altLang="zh-CN" sz="26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en-US"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6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溶液，发现电压表指针的变化依次为偏移减小</a:t>
            </a:r>
            <a:r>
              <a:rPr kumimoji="0" lang="en-US" altLang="zh-CN" sz="2600" b="0" i="0" u="none" strike="noStrike" kern="1200" cap="none" spc="-70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 </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回到零点</a:t>
            </a:r>
            <a:r>
              <a:rPr kumimoji="0" lang="en-US" altLang="zh-CN" sz="2600" b="0" i="0" u="none" strike="noStrike" kern="1200" cap="none" spc="-70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 </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逆向偏移。则电压表指针逆向偏移后，银为</a:t>
            </a:r>
            <a:r>
              <a:rPr kumimoji="0" lang="en-US"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填</a:t>
            </a:r>
            <a:r>
              <a:rPr kumimoji="0" lang="en-US" altLang="zh-CN" sz="26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正</a:t>
            </a:r>
            <a:r>
              <a:rPr kumimoji="0" lang="en-US" altLang="zh-CN" sz="26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或</a:t>
            </a:r>
            <a:r>
              <a:rPr kumimoji="0" lang="en-US" altLang="zh-CN" sz="26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负</a:t>
            </a:r>
            <a:r>
              <a:rPr kumimoji="0" lang="en-US" altLang="zh-CN" sz="26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en-US"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极。由实验得出</a:t>
            </a:r>
            <a:r>
              <a:rPr kumimoji="0" lang="en-US"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Ag</a:t>
            </a:r>
            <a:r>
              <a:rPr kumimoji="0" lang="zh-CN" altLang="zh-CN" sz="26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和</a:t>
            </a:r>
            <a:r>
              <a:rPr kumimoji="0" lang="en-US"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en-US" altLang="zh-CN" sz="26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6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反应的离子方程式是</a:t>
            </a:r>
            <a:r>
              <a:rPr kumimoji="0" lang="en-US"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_____________________</a:t>
            </a:r>
            <a:r>
              <a:rPr kumimoji="0" lang="zh-CN" altLang="zh-CN" sz="26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zh-CN" altLang="zh-CN" sz="26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8" name="圆角矩形 7">
            <a:hlinkClick r:id="rId1" action="ppaction://hlinksldjump"/>
          </p:cNvPr>
          <p:cNvSpPr/>
          <p:nvPr/>
        </p:nvSpPr>
        <p:spPr>
          <a:xfrm>
            <a:off x="8937625" y="6664325"/>
            <a:ext cx="1127125"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失误防范</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pic>
        <p:nvPicPr>
          <p:cNvPr id="6157" name="Picture 2" descr="\\李笑影\李笑影\2016\二轮\大二轮\化学\-118.TIF"/>
          <p:cNvPicPr>
            <a:picLocks noChangeAspect="1"/>
          </p:cNvPicPr>
          <p:nvPr/>
        </p:nvPicPr>
        <p:blipFill>
          <a:blip r:embed="rId2"/>
          <a:stretch>
            <a:fillRect/>
          </a:stretch>
        </p:blipFill>
        <p:spPr>
          <a:xfrm>
            <a:off x="3074988" y="3584575"/>
            <a:ext cx="6040437" cy="3019425"/>
          </a:xfrm>
          <a:prstGeom prst="rect">
            <a:avLst/>
          </a:prstGeom>
          <a:noFill/>
          <a:ln w="9525">
            <a:noFill/>
          </a:ln>
        </p:spPr>
      </p:pic>
      <p:sp>
        <p:nvSpPr>
          <p:cNvPr id="2" name="矩形 1"/>
          <p:cNvSpPr/>
          <p:nvPr/>
        </p:nvSpPr>
        <p:spPr>
          <a:xfrm>
            <a:off x="9537700" y="2414588"/>
            <a:ext cx="517525" cy="49212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6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负</a:t>
            </a:r>
            <a:endParaRPr kumimoji="0" lang="zh-CN" altLang="en-US" sz="26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graphicFrame>
        <p:nvGraphicFramePr>
          <p:cNvPr id="3" name="Object 138"/>
          <p:cNvGraphicFramePr/>
          <p:nvPr/>
        </p:nvGraphicFramePr>
        <p:xfrm>
          <a:off x="8409464" y="2976563"/>
          <a:ext cx="3686810" cy="609600"/>
        </p:xfrm>
        <a:graphic>
          <a:graphicData uri="http://schemas.openxmlformats.org/presentationml/2006/ole">
            <mc:AlternateContent xmlns:mc="http://schemas.openxmlformats.org/markup-compatibility/2006">
              <mc:Choice xmlns:v="urn:schemas-microsoft-com:vml" Requires="v">
                <p:oleObj spid="_x0000_s3076" name="" r:id="rId3" imgW="3688080" imgH="609600" progId="Word.Document.12">
                  <p:embed/>
                </p:oleObj>
              </mc:Choice>
              <mc:Fallback>
                <p:oleObj name="" r:id="rId3" imgW="3688080" imgH="609600" progId="Word.Document.12">
                  <p:embed/>
                  <p:pic>
                    <p:nvPicPr>
                      <p:cNvPr id="0" name="图片 3075"/>
                      <p:cNvPicPr/>
                      <p:nvPr/>
                    </p:nvPicPr>
                    <p:blipFill>
                      <a:blip r:embed="rId4"/>
                      <a:stretch>
                        <a:fillRect/>
                      </a:stretch>
                    </p:blipFill>
                    <p:spPr>
                      <a:xfrm>
                        <a:off x="8409464" y="2976563"/>
                        <a:ext cx="3686810" cy="609600"/>
                      </a:xfrm>
                      <a:prstGeom prst="rect">
                        <a:avLst/>
                      </a:prstGeom>
                      <a:noFill/>
                      <a:ln w="38100">
                        <a:noFill/>
                        <a:miter/>
                      </a:ln>
                    </p:spPr>
                  </p:pic>
                </p:oleObj>
              </mc:Fallback>
            </mc:AlternateContent>
          </a:graphicData>
        </a:graphic>
      </p:graphicFrame>
      <p:sp>
        <p:nvSpPr>
          <p:cNvPr id="19" name="圆角矩形 18">
            <a:hlinkClick r:id="rId5" action="ppaction://hlinksldjump"/>
          </p:cNvPr>
          <p:cNvSpPr/>
          <p:nvPr/>
        </p:nvSpPr>
        <p:spPr>
          <a:xfrm>
            <a:off x="11407775" y="6654800"/>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CC"/>
                </a:solidFill>
                <a:effectLst/>
                <a:uLnTx/>
                <a:uFillTx/>
                <a:latin typeface="黑体" panose="02010609060101010101" pitchFamily="49" charset="-122"/>
                <a:ea typeface="+mn-ea"/>
                <a:cs typeface="+mn-cs"/>
              </a:rPr>
              <a:t>返回</a:t>
            </a:r>
            <a:endParaRPr kumimoji="0" lang="zh-CN" altLang="en-US" sz="1400" b="0" i="0" u="none" strike="noStrike" kern="1200" cap="none" spc="0" normalizeH="0" baseline="0" noProof="0" dirty="0">
              <a:ln>
                <a:noFill/>
              </a:ln>
              <a:solidFill>
                <a:srgbClr val="0000CC"/>
              </a:solidFill>
              <a:effectLst/>
              <a:uLnTx/>
              <a:uFillTx/>
              <a:latin typeface="黑体" panose="02010609060101010101" pitchFamily="49" charset="-122"/>
              <a:ea typeface="+mn-ea"/>
              <a:cs typeface="+mn-cs"/>
            </a:endParaRPr>
          </a:p>
        </p:txBody>
      </p:sp>
      <p:sp>
        <p:nvSpPr>
          <p:cNvPr id="20" name="Rectangle 21">
            <a:hlinkClick r:id="rId6" action="ppaction://hlinksldjump"/>
          </p:cNvPr>
          <p:cNvSpPr>
            <a:spLocks noChangeArrowheads="1"/>
          </p:cNvSpPr>
          <p:nvPr/>
        </p:nvSpPr>
        <p:spPr bwMode="auto">
          <a:xfrm>
            <a:off x="1054524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7" action="ppaction://hlinksldjump"/>
          </p:cNvPr>
          <p:cNvSpPr>
            <a:spLocks noChangeArrowheads="1"/>
          </p:cNvSpPr>
          <p:nvPr/>
        </p:nvSpPr>
        <p:spPr bwMode="auto">
          <a:xfrm>
            <a:off x="1100254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8" action="ppaction://hlinksldjump"/>
          </p:cNvPr>
          <p:cNvSpPr>
            <a:spLocks noChangeArrowheads="1"/>
          </p:cNvSpPr>
          <p:nvPr/>
        </p:nvSpPr>
        <p:spPr bwMode="auto">
          <a:xfrm>
            <a:off x="1145984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ext Box 2"/>
          <p:cNvSpPr txBox="1"/>
          <p:nvPr/>
        </p:nvSpPr>
        <p:spPr>
          <a:xfrm>
            <a:off x="431800" y="981075"/>
            <a:ext cx="11136313" cy="5649913"/>
          </a:xfrm>
          <a:prstGeom prst="rect">
            <a:avLst/>
          </a:prstGeom>
          <a:noFill/>
          <a:ln w="9525">
            <a:noFill/>
          </a:ln>
        </p:spPr>
        <p:txBody>
          <a:bodyPr lIns="108850" tIns="54425" rIns="108850" bIns="54425">
            <a:spAutoFit/>
          </a:bodyPr>
          <a:p>
            <a:pPr algn="ctr">
              <a:lnSpc>
                <a:spcPct val="120000"/>
              </a:lnSpc>
            </a:pPr>
            <a:r>
              <a:rPr lang="zh-CN" altLang="en-US" sz="5200" b="1" dirty="0">
                <a:solidFill>
                  <a:srgbClr val="FF0000"/>
                </a:solidFill>
                <a:latin typeface="Arial" panose="020B0604020202020204" pitchFamily="34" charset="0"/>
              </a:rPr>
              <a:t>命题预测</a:t>
            </a:r>
            <a:endParaRPr lang="zh-CN" altLang="en-US" sz="5200" b="1" dirty="0">
              <a:solidFill>
                <a:srgbClr val="FF0000"/>
              </a:solidFill>
              <a:latin typeface="Arial" panose="020B0604020202020204" pitchFamily="34" charset="0"/>
            </a:endParaRPr>
          </a:p>
          <a:p>
            <a:pPr>
              <a:lnSpc>
                <a:spcPct val="120000"/>
              </a:lnSpc>
            </a:pPr>
            <a:r>
              <a:rPr lang="zh-CN" altLang="en-US" sz="3800" b="1" dirty="0">
                <a:latin typeface="Arial" panose="020B0604020202020204" pitchFamily="34" charset="0"/>
              </a:rPr>
              <a:t>    </a:t>
            </a:r>
            <a:endParaRPr lang="zh-CN" altLang="en-US" sz="3800" b="1" dirty="0">
              <a:latin typeface="Arial" panose="020B0604020202020204" pitchFamily="34" charset="0"/>
            </a:endParaRPr>
          </a:p>
          <a:p>
            <a:pPr>
              <a:lnSpc>
                <a:spcPct val="120000"/>
              </a:lnSpc>
            </a:pPr>
            <a:r>
              <a:rPr lang="zh-CN" altLang="en-US" sz="3800" b="1" dirty="0">
                <a:latin typeface="Arial" panose="020B0604020202020204" pitchFamily="34" charset="0"/>
              </a:rPr>
              <a:t>       电化学包括原电池和电解池，对这一部分的考查重在对原理的应用，考查命题的</a:t>
            </a:r>
            <a:r>
              <a:rPr lang="zh-CN" altLang="en-US" sz="3800" b="1" dirty="0">
                <a:solidFill>
                  <a:srgbClr val="FF0000"/>
                </a:solidFill>
                <a:latin typeface="Arial" panose="020B0604020202020204" pitchFamily="34" charset="0"/>
              </a:rPr>
              <a:t>特点是：结合最新成果和能成熟应用于实际生产、生活的科学技术作为素材进行命题</a:t>
            </a:r>
            <a:r>
              <a:rPr lang="zh-CN" altLang="en-US" sz="3800" b="1" dirty="0">
                <a:latin typeface="Arial" panose="020B0604020202020204" pitchFamily="34" charset="0"/>
              </a:rPr>
              <a:t>，其实质仍是考查原电池和电解池的工作原理。</a:t>
            </a:r>
            <a:endParaRPr lang="zh-CN" altLang="en-US" sz="3800" b="1" dirty="0">
              <a:latin typeface="Arial" panose="020B0604020202020204" pitchFamily="34" charset="0"/>
            </a:endParaRPr>
          </a:p>
          <a:p>
            <a:endParaRPr lang="zh-CN" altLang="en-US"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2" name="矩形 1"/>
          <p:cNvSpPr/>
          <p:nvPr/>
        </p:nvSpPr>
        <p:spPr>
          <a:xfrm>
            <a:off x="0" y="1985"/>
            <a:ext cx="1620000" cy="691200"/>
          </a:xfrm>
          <a:prstGeom prst="rect">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失误防范</a:t>
            </a:r>
            <a:endParaRPr kumimoji="0"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0659" name="矩形 3"/>
          <p:cNvSpPr/>
          <p:nvPr/>
        </p:nvSpPr>
        <p:spPr>
          <a:xfrm>
            <a:off x="274638" y="819150"/>
            <a:ext cx="11571287" cy="5716588"/>
          </a:xfrm>
          <a:prstGeom prst="rect">
            <a:avLst/>
          </a:prstGeom>
          <a:noFill/>
          <a:ln w="9525">
            <a:noFill/>
          </a:ln>
        </p:spPr>
        <p:txBody>
          <a:bodyPr>
            <a:spAutoFit/>
          </a:bodyPr>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1.</a:t>
            </a:r>
            <a:r>
              <a:rPr lang="zh-CN" altLang="zh-CN" sz="2800" dirty="0">
                <a:latin typeface="Times New Roman" panose="02020603050405020304" pitchFamily="18" charset="0"/>
                <a:ea typeface="华文细黑" panose="02010600040101010101" pitchFamily="2" charset="-122"/>
              </a:rPr>
              <a:t>把氧化剂、还原剂均为溶液状态的氧化还原反应设计成原电池时，必须使用盐桥才能实现氧化剂与还原剂的分离，否则不会有明显的电流出现。</a:t>
            </a:r>
            <a:endParaRPr lang="zh-CN" altLang="zh-CN" sz="1000" dirty="0">
              <a:latin typeface="宋体" panose="02010600030101010101" pitchFamily="2" charset="-122"/>
              <a:ea typeface="华文细黑" panose="02010600040101010101" pitchFamily="2" charset="-122"/>
            </a:endParaRPr>
          </a:p>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电子流向的分析方法</a:t>
            </a:r>
            <a:endParaRPr lang="zh-CN" altLang="zh-CN" sz="1000" dirty="0">
              <a:latin typeface="宋体" panose="02010600030101010101" pitchFamily="2" charset="-122"/>
              <a:ea typeface="黑体" panose="02010609060101010101" pitchFamily="49" charset="-122"/>
            </a:endParaRPr>
          </a:p>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(1)</a:t>
            </a:r>
            <a:r>
              <a:rPr lang="zh-CN" altLang="zh-CN" sz="2800" dirty="0">
                <a:latin typeface="Times New Roman" panose="02020603050405020304" pitchFamily="18" charset="0"/>
                <a:ea typeface="华文细黑" panose="02010600040101010101" pitchFamily="2" charset="-122"/>
              </a:rPr>
              <a:t>改变条件，平衡移动；</a:t>
            </a:r>
            <a:endParaRPr lang="zh-CN" altLang="zh-CN" sz="1000" dirty="0">
              <a:latin typeface="宋体" panose="02010600030101010101" pitchFamily="2" charset="-122"/>
              <a:ea typeface="黑体" panose="02010609060101010101" pitchFamily="49" charset="-122"/>
            </a:endParaRPr>
          </a:p>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平衡移动，电子转移；</a:t>
            </a:r>
            <a:endParaRPr lang="zh-CN" altLang="zh-CN" sz="1000" dirty="0">
              <a:latin typeface="宋体" panose="02010600030101010101" pitchFamily="2" charset="-122"/>
              <a:ea typeface="黑体" panose="02010609060101010101" pitchFamily="49" charset="-122"/>
            </a:endParaRPr>
          </a:p>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(3)</a:t>
            </a:r>
            <a:r>
              <a:rPr lang="zh-CN" altLang="zh-CN" sz="2800" dirty="0">
                <a:latin typeface="Times New Roman" panose="02020603050405020304" pitchFamily="18" charset="0"/>
                <a:ea typeface="华文细黑" panose="02010600040101010101" pitchFamily="2" charset="-122"/>
              </a:rPr>
              <a:t>电子转移，判断区域；</a:t>
            </a:r>
            <a:endParaRPr lang="zh-CN" altLang="zh-CN" sz="1000" dirty="0">
              <a:latin typeface="宋体" panose="02010600030101010101" pitchFamily="2" charset="-122"/>
              <a:ea typeface="黑体" panose="02010609060101010101" pitchFamily="49" charset="-122"/>
            </a:endParaRPr>
          </a:p>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(4)</a:t>
            </a:r>
            <a:r>
              <a:rPr lang="zh-CN" altLang="zh-CN" sz="2800" dirty="0">
                <a:latin typeface="Times New Roman" panose="02020603050405020304" pitchFamily="18" charset="0"/>
                <a:ea typeface="华文细黑" panose="02010600040101010101" pitchFamily="2" charset="-122"/>
              </a:rPr>
              <a:t>根据区域，判断流向；</a:t>
            </a:r>
            <a:endParaRPr lang="zh-CN" altLang="zh-CN" sz="1000" dirty="0">
              <a:latin typeface="宋体" panose="02010600030101010101" pitchFamily="2" charset="-122"/>
              <a:ea typeface="黑体" panose="02010609060101010101" pitchFamily="49" charset="-122"/>
            </a:endParaRPr>
          </a:p>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(5)</a:t>
            </a:r>
            <a:r>
              <a:rPr lang="zh-CN" altLang="zh-CN" sz="2800" dirty="0">
                <a:latin typeface="Times New Roman" panose="02020603050405020304" pitchFamily="18" charset="0"/>
                <a:ea typeface="华文细黑" panose="02010600040101010101" pitchFamily="2" charset="-122"/>
              </a:rPr>
              <a:t>根据流向，判断电极。</a:t>
            </a:r>
            <a:endParaRPr lang="zh-CN" altLang="zh-CN" sz="1000" dirty="0">
              <a:latin typeface="宋体" panose="02010600030101010101" pitchFamily="2" charset="-122"/>
              <a:ea typeface="黑体" panose="02010609060101010101" pitchFamily="49" charset="-122"/>
            </a:endParaRPr>
          </a:p>
        </p:txBody>
      </p:sp>
      <p:sp>
        <p:nvSpPr>
          <p:cNvPr id="24" name="矩形 23"/>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5" name="圆角矩形 24">
            <a:hlinkClick r:id="rId1" action="ppaction://hlinksldjump"/>
          </p:cNvPr>
          <p:cNvSpPr/>
          <p:nvPr/>
        </p:nvSpPr>
        <p:spPr>
          <a:xfrm>
            <a:off x="11407775" y="6654800"/>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CC"/>
                </a:solidFill>
                <a:effectLst/>
                <a:uLnTx/>
                <a:uFillTx/>
                <a:latin typeface="黑体" panose="02010609060101010101" pitchFamily="49" charset="-122"/>
                <a:ea typeface="+mn-ea"/>
                <a:cs typeface="+mn-cs"/>
              </a:rPr>
              <a:t>返回</a:t>
            </a:r>
            <a:endParaRPr kumimoji="0" lang="zh-CN" altLang="en-US" sz="1400" b="0" i="0" u="none" strike="noStrike" kern="1200" cap="none" spc="0" normalizeH="0" baseline="0" noProof="0" dirty="0">
              <a:ln>
                <a:noFill/>
              </a:ln>
              <a:solidFill>
                <a:srgbClr val="0000CC"/>
              </a:solidFill>
              <a:effectLst/>
              <a:uLnTx/>
              <a:uFillTx/>
              <a:latin typeface="黑体" panose="02010609060101010101" pitchFamily="49" charset="-122"/>
              <a:ea typeface="+mn-ea"/>
              <a:cs typeface="+mn-cs"/>
            </a:endParaRPr>
          </a:p>
        </p:txBody>
      </p:sp>
      <p:sp>
        <p:nvSpPr>
          <p:cNvPr id="29" name="Rectangle 21">
            <a:hlinkClick r:id="rId2" action="ppaction://hlinksldjump"/>
          </p:cNvPr>
          <p:cNvSpPr>
            <a:spLocks noChangeArrowheads="1"/>
          </p:cNvSpPr>
          <p:nvPr/>
        </p:nvSpPr>
        <p:spPr bwMode="auto">
          <a:xfrm>
            <a:off x="1054524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3" action="ppaction://hlinksldjump"/>
          </p:cNvPr>
          <p:cNvSpPr>
            <a:spLocks noChangeArrowheads="1"/>
          </p:cNvSpPr>
          <p:nvPr/>
        </p:nvSpPr>
        <p:spPr bwMode="auto">
          <a:xfrm>
            <a:off x="1100254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4" action="ppaction://hlinksldjump"/>
          </p:cNvPr>
          <p:cNvSpPr>
            <a:spLocks noChangeArrowheads="1"/>
          </p:cNvSpPr>
          <p:nvPr/>
        </p:nvSpPr>
        <p:spPr bwMode="auto">
          <a:xfrm>
            <a:off x="1145984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1" name="矩形 20"/>
          <p:cNvSpPr/>
          <p:nvPr/>
        </p:nvSpPr>
        <p:spPr>
          <a:xfrm>
            <a:off x="-393" y="2565698"/>
            <a:ext cx="12190413" cy="1512168"/>
          </a:xfrm>
          <a:prstGeom prst="rect">
            <a:avLst/>
          </a:prstGeom>
          <a:solidFill>
            <a:srgbClr val="0070C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考点二   </a:t>
            </a:r>
            <a:r>
              <a:rPr kumimoji="0" lang="zh-CN" altLang="en-US" sz="4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几种重要的化学电池</a:t>
            </a:r>
            <a:endParaRPr kumimoji="0" lang="zh-CN" altLang="en-US" sz="4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72706" name="组合 5"/>
          <p:cNvGrpSpPr/>
          <p:nvPr/>
        </p:nvGrpSpPr>
        <p:grpSpPr>
          <a:xfrm>
            <a:off x="-4762" y="549275"/>
            <a:ext cx="2066925" cy="463550"/>
            <a:chOff x="-5269" y="337652"/>
            <a:chExt cx="2068027" cy="463642"/>
          </a:xfrm>
        </p:grpSpPr>
        <p:sp>
          <p:nvSpPr>
            <p:cNvPr id="7" name="TextBox 6"/>
            <p:cNvSpPr txBox="1"/>
            <p:nvPr/>
          </p:nvSpPr>
          <p:spPr>
            <a:xfrm>
              <a:off x="423585" y="340828"/>
              <a:ext cx="1639173" cy="460466"/>
            </a:xfrm>
            <a:prstGeom prst="rect">
              <a:avLst/>
            </a:prstGeom>
            <a:solidFill>
              <a:schemeClr val="bg1">
                <a:lumMod val="95000"/>
              </a:schemeClr>
            </a:solidFill>
          </p:spPr>
          <p:txBody>
            <a:bodyPr>
              <a:spAutoFit/>
            </a:bodyPr>
            <a:lstStyle/>
            <a:p>
              <a:pPr marR="0" defTabSz="1218565" fontAlgn="auto">
                <a:spcBef>
                  <a:spcPts val="0"/>
                </a:spcBef>
                <a:spcAft>
                  <a:spcPts val="0"/>
                </a:spcAft>
                <a:buClrTx/>
                <a:buSzTx/>
                <a:buFontTx/>
                <a:defRPr/>
              </a:pPr>
              <a:r>
                <a:rPr kumimoji="0" lang="zh-CN" altLang="en-US"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rPr>
                <a:t> 核心精讲</a:t>
              </a:r>
              <a:endParaRPr kumimoji="0" lang="zh-CN" altLang="zh-CN"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endParaRPr>
            </a:p>
          </p:txBody>
        </p:sp>
        <p:sp>
          <p:nvSpPr>
            <p:cNvPr id="8" name="矩形 7"/>
            <p:cNvSpPr>
              <a:spLocks noChangeAspect="1"/>
            </p:cNvSpPr>
            <p:nvPr/>
          </p:nvSpPr>
          <p:spPr>
            <a:xfrm>
              <a:off x="-5269" y="337652"/>
              <a:ext cx="432031" cy="460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mj-lt"/>
                  <a:ea typeface="EU-F9X" pitchFamily="65" charset="-122"/>
                  <a:cs typeface="+mn-cs"/>
                </a:rPr>
                <a:t>1</a:t>
              </a:r>
              <a:endParaRPr kumimoji="0" lang="zh-CN" altLang="en-US" sz="2400" b="1" i="0" u="none" strike="noStrike" kern="1200" cap="none" spc="0" normalizeH="0" baseline="0" noProof="0" dirty="0">
                <a:ln>
                  <a:noFill/>
                </a:ln>
                <a:solidFill>
                  <a:schemeClr val="bg1"/>
                </a:solidFill>
                <a:effectLst/>
                <a:uLnTx/>
                <a:uFillTx/>
                <a:latin typeface="+mj-lt"/>
                <a:ea typeface="EU-F9X" pitchFamily="65" charset="-122"/>
                <a:cs typeface="+mn-cs"/>
              </a:endParaRPr>
            </a:p>
          </p:txBody>
        </p:sp>
      </p:grpSp>
      <p:sp>
        <p:nvSpPr>
          <p:cNvPr id="9" name="矩形 8"/>
          <p:cNvSpPr/>
          <p:nvPr/>
        </p:nvSpPr>
        <p:spPr>
          <a:xfrm>
            <a:off x="334963" y="1165225"/>
            <a:ext cx="11344275" cy="4649788"/>
          </a:xfrm>
          <a:prstGeom prst="rect">
            <a:avLst/>
          </a:prstGeom>
        </p:spPr>
        <p:txBody>
          <a:bodyPr>
            <a:spAutoFit/>
          </a:bodyPr>
          <a:lstStyle/>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高考中常见的新型电池有</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氢镍电池</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高铁电池</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碱性锌锰电池</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海洋电池</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燃料电池</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如新型细菌燃料电池、氢氧燃料电池、丁烷燃料电池、甲醇质子交换膜燃料电池、</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CO</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燃料电池</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锂离子电池</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锌银电池</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纽扣电池</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Mg</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AgCl</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电池</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Mg</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电池</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等。新型电池是对电化学原理的综合考查，在高考中依托新型电池考查的电化学原理知识有以下几点。</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矩形 2"/>
          <p:cNvSpPr/>
          <p:nvPr/>
        </p:nvSpPr>
        <p:spPr>
          <a:xfrm>
            <a:off x="274638" y="209550"/>
            <a:ext cx="11639550" cy="5237163"/>
          </a:xfrm>
          <a:prstGeom prst="rect">
            <a:avLst/>
          </a:prstGeom>
        </p:spPr>
        <p:txBody>
          <a:bodyPr>
            <a:spAutoFit/>
          </a:bodyPr>
          <a:lstStyle/>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1" i="0" u="none" strike="noStrike" kern="100" cap="none" spc="0" normalizeH="0" baseline="0" noProof="0" dirty="0">
                <a:ln>
                  <a:noFill/>
                </a:ln>
                <a:solidFill>
                  <a:srgbClr val="780DA3"/>
                </a:solidFill>
                <a:effectLst/>
                <a:uLnTx/>
                <a:uFillTx/>
                <a:latin typeface="Times New Roman" panose="02020603050405020304"/>
                <a:ea typeface="华文细黑" panose="02010600040101010101" pitchFamily="2" charset="-122"/>
                <a:cs typeface="Courier New" panose="02070309020205020404"/>
              </a:rPr>
              <a:t>1.</a:t>
            </a:r>
            <a:r>
              <a:rPr kumimoji="0" lang="zh-CN" altLang="zh-CN" sz="2800" b="1" i="0" u="none" strike="noStrike" kern="100" cap="none" spc="0" normalizeH="0" baseline="0" noProof="0" dirty="0">
                <a:ln>
                  <a:noFill/>
                </a:ln>
                <a:solidFill>
                  <a:srgbClr val="780DA3"/>
                </a:solidFill>
                <a:effectLst/>
                <a:uLnTx/>
                <a:uFillTx/>
                <a:latin typeface="Times New Roman" panose="02020603050405020304"/>
                <a:ea typeface="华文细黑" panose="02010600040101010101" pitchFamily="2" charset="-122"/>
                <a:cs typeface="Times New Roman" panose="02020603050405020304"/>
              </a:rPr>
              <a:t>判断电极</a:t>
            </a:r>
            <a:endParaRPr kumimoji="0" lang="zh-CN" altLang="zh-CN" sz="2800" b="1" i="0" u="none" strike="noStrike" kern="100" cap="none" spc="0" normalizeH="0" baseline="0" noProof="0" dirty="0">
              <a:ln>
                <a:noFill/>
              </a:ln>
              <a:solidFill>
                <a:srgbClr val="780DA3"/>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放电</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时正、负极的判断</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①</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负极：元素化合价升高或发生氧化反应的物质；</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②</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正极：元素化合价降低或发生还原反应的物质。</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充电</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时阴、阳极的判断</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①</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阴极：</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放电</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时的负极在</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充电</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时为阴极；</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②</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阳极：</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放电</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时的正极在</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充电</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时为阳极。</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矩形 2"/>
          <p:cNvSpPr/>
          <p:nvPr/>
        </p:nvSpPr>
        <p:spPr>
          <a:xfrm>
            <a:off x="274638" y="188913"/>
            <a:ext cx="11639550" cy="5867400"/>
          </a:xfrm>
          <a:prstGeom prst="rect">
            <a:avLst/>
          </a:prstGeom>
        </p:spPr>
        <p:txBody>
          <a:bodyPr>
            <a:spAutoFit/>
          </a:bodyPr>
          <a:lstStyle/>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1" i="0" u="none" strike="noStrike" kern="100" cap="none" spc="0" normalizeH="0" baseline="0" noProof="0" dirty="0">
                <a:ln>
                  <a:noFill/>
                </a:ln>
                <a:solidFill>
                  <a:srgbClr val="780DA3"/>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1" i="0" u="none" strike="noStrike" kern="100" cap="none" spc="0" normalizeH="0" baseline="0" noProof="0" dirty="0">
                <a:ln>
                  <a:noFill/>
                </a:ln>
                <a:solidFill>
                  <a:srgbClr val="780DA3"/>
                </a:solidFill>
                <a:effectLst/>
                <a:uLnTx/>
                <a:uFillTx/>
                <a:latin typeface="Times New Roman" panose="02020603050405020304"/>
                <a:ea typeface="华文细黑" panose="02010600040101010101" pitchFamily="2" charset="-122"/>
                <a:cs typeface="Times New Roman" panose="02020603050405020304"/>
              </a:rPr>
              <a:t>微粒流向</a:t>
            </a:r>
            <a:endParaRPr kumimoji="0" lang="zh-CN" altLang="zh-CN" sz="1050" b="1" i="0" u="none" strike="noStrike" kern="100" cap="none" spc="0" normalizeH="0" baseline="0" noProof="0" dirty="0">
              <a:ln>
                <a:noFill/>
              </a:ln>
              <a:solidFill>
                <a:srgbClr val="780DA3"/>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电子流向</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①</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电解池：电源负极</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阴极，阳极</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电源正极；</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②</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原电池：负极</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正极。</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提示：无论是电解池还是原电池，电子均不能流经电解质溶液。</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离子流向</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①</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电解池：阳离子移向阴极，阴离子移向阳极；</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②</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原电池：阳离子移向正极，阴离子移向负极。</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矩形 2"/>
          <p:cNvSpPr/>
          <p:nvPr/>
        </p:nvSpPr>
        <p:spPr>
          <a:xfrm>
            <a:off x="261938" y="203200"/>
            <a:ext cx="11639550" cy="6303963"/>
          </a:xfrm>
          <a:prstGeom prst="rect">
            <a:avLst/>
          </a:prstGeom>
        </p:spPr>
        <p:txBody>
          <a:bodyPr>
            <a:spAutoFit/>
          </a:bodyPr>
          <a:lstStyle/>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1" i="0" u="none" strike="noStrike" kern="100" cap="none" spc="0" normalizeH="0" baseline="0" noProof="0" dirty="0">
                <a:ln>
                  <a:noFill/>
                </a:ln>
                <a:solidFill>
                  <a:srgbClr val="780DA3"/>
                </a:solidFill>
                <a:effectLst/>
                <a:uLnTx/>
                <a:uFillTx/>
                <a:latin typeface="Times New Roman" panose="02020603050405020304"/>
                <a:ea typeface="华文细黑" panose="02010600040101010101" pitchFamily="2" charset="-122"/>
                <a:cs typeface="Courier New" panose="02070309020205020404"/>
              </a:rPr>
              <a:t>3.</a:t>
            </a:r>
            <a:r>
              <a:rPr kumimoji="0" lang="zh-CN" altLang="zh-CN" sz="2800" b="1" i="0" u="none" strike="noStrike" kern="100" cap="none" spc="0" normalizeH="0" baseline="0" noProof="0" dirty="0">
                <a:ln>
                  <a:noFill/>
                </a:ln>
                <a:solidFill>
                  <a:srgbClr val="780DA3"/>
                </a:solidFill>
                <a:effectLst/>
                <a:uLnTx/>
                <a:uFillTx/>
                <a:latin typeface="Times New Roman" panose="02020603050405020304"/>
                <a:ea typeface="华文细黑" panose="02010600040101010101" pitchFamily="2" charset="-122"/>
                <a:cs typeface="Times New Roman" panose="02020603050405020304"/>
              </a:rPr>
              <a:t>书写电极反应式</a:t>
            </a:r>
            <a:endParaRPr kumimoji="0" lang="zh-CN" altLang="zh-CN" sz="1050" b="1" i="0" u="none" strike="noStrike" kern="100" cap="none" spc="0" normalizeH="0" baseline="0" noProof="0" dirty="0">
              <a:ln>
                <a:noFill/>
              </a:ln>
              <a:solidFill>
                <a:srgbClr val="780DA3"/>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放电</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时电极反应式的书写</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①</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依据条件，指出参与负极和正极反应的物质，根据化合价的变化，判断转移电子的数目；</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②</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根据守恒书写负极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或正极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反应式，特别应注意电极产物是否与电解质溶液共存。</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充电</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时电极反应式的书写</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充电时的电极反应与放电时的电极反应过程相反，充电的阳极反应为放电时正极反应的逆过程，充电的阴极反应为放电时负极反应的逆过程。</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 name="矩形 11"/>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3" name="圆角矩形 12">
            <a:hlinkClick r:id="rId1" action="ppaction://hlinksldjump"/>
          </p:cNvPr>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grpSp>
        <p:nvGrpSpPr>
          <p:cNvPr id="76808" name="组合 14"/>
          <p:cNvGrpSpPr/>
          <p:nvPr/>
        </p:nvGrpSpPr>
        <p:grpSpPr>
          <a:xfrm>
            <a:off x="-4762" y="290513"/>
            <a:ext cx="2066925" cy="463550"/>
            <a:chOff x="-5269" y="337652"/>
            <a:chExt cx="2068027" cy="463642"/>
          </a:xfrm>
        </p:grpSpPr>
        <p:sp>
          <p:nvSpPr>
            <p:cNvPr id="16" name="TextBox 15"/>
            <p:cNvSpPr txBox="1"/>
            <p:nvPr/>
          </p:nvSpPr>
          <p:spPr>
            <a:xfrm>
              <a:off x="423585" y="340828"/>
              <a:ext cx="1639173" cy="460466"/>
            </a:xfrm>
            <a:prstGeom prst="rect">
              <a:avLst/>
            </a:prstGeom>
            <a:solidFill>
              <a:schemeClr val="bg1">
                <a:lumMod val="95000"/>
              </a:schemeClr>
            </a:solidFill>
          </p:spPr>
          <p:txBody>
            <a:bodyPr>
              <a:spAutoFit/>
            </a:bodyPr>
            <a:lstStyle/>
            <a:p>
              <a:pPr marR="0" defTabSz="1218565" fontAlgn="auto">
                <a:spcBef>
                  <a:spcPts val="0"/>
                </a:spcBef>
                <a:spcAft>
                  <a:spcPts val="0"/>
                </a:spcAft>
                <a:buClrTx/>
                <a:buSzTx/>
                <a:buFontTx/>
                <a:defRPr/>
              </a:pPr>
              <a:r>
                <a:rPr kumimoji="0" lang="zh-CN" altLang="en-US"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rPr>
                <a:t> 题组集训</a:t>
              </a:r>
              <a:endParaRPr kumimoji="0" lang="zh-CN" altLang="zh-CN"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endParaRPr>
            </a:p>
          </p:txBody>
        </p:sp>
        <p:sp>
          <p:nvSpPr>
            <p:cNvPr id="22" name="矩形 21"/>
            <p:cNvSpPr>
              <a:spLocks noChangeAspect="1"/>
            </p:cNvSpPr>
            <p:nvPr/>
          </p:nvSpPr>
          <p:spPr>
            <a:xfrm>
              <a:off x="-5269" y="337652"/>
              <a:ext cx="432031" cy="460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mj-lt"/>
                  <a:ea typeface="EU-F9X" pitchFamily="65" charset="-122"/>
                  <a:cs typeface="+mn-cs"/>
                </a:rPr>
                <a:t>2</a:t>
              </a:r>
              <a:endParaRPr kumimoji="0" lang="zh-CN" altLang="en-US" sz="2400" b="1" i="0" u="none" strike="noStrike" kern="1200" cap="none" spc="0" normalizeH="0" baseline="0" noProof="0" dirty="0">
                <a:ln>
                  <a:noFill/>
                </a:ln>
                <a:solidFill>
                  <a:schemeClr val="bg1"/>
                </a:solidFill>
                <a:effectLst/>
                <a:uLnTx/>
                <a:uFillTx/>
                <a:latin typeface="+mj-lt"/>
                <a:ea typeface="EU-F9X" pitchFamily="65" charset="-122"/>
                <a:cs typeface="+mn-cs"/>
              </a:endParaRPr>
            </a:p>
          </p:txBody>
        </p:sp>
      </p:grpSp>
      <p:sp>
        <p:nvSpPr>
          <p:cNvPr id="17" name="Rectangle 21">
            <a:hlinkClick r:id="rId2"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3"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0" name="Rectangle 21">
            <a:hlinkClick r:id="rId4"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6"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7"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76815" name="矩形 27"/>
          <p:cNvSpPr/>
          <p:nvPr/>
        </p:nvSpPr>
        <p:spPr>
          <a:xfrm>
            <a:off x="261938" y="890588"/>
            <a:ext cx="11688762" cy="5734050"/>
          </a:xfrm>
          <a:prstGeom prst="rect">
            <a:avLst/>
          </a:prstGeom>
          <a:noFill/>
          <a:ln w="9525">
            <a:noFill/>
          </a:ln>
        </p:spPr>
        <p:txBody>
          <a:bodyPr>
            <a:spAutoFit/>
          </a:bodyPr>
          <a:p>
            <a:pPr algn="just" defTabSz="1217930">
              <a:lnSpc>
                <a:spcPts val="5500"/>
              </a:lnSpc>
              <a:tabLst>
                <a:tab pos="2339975" algn="l"/>
              </a:tabLst>
            </a:pPr>
            <a:r>
              <a:rPr lang="zh-CN" altLang="zh-CN" sz="2800" b="1" dirty="0">
                <a:solidFill>
                  <a:srgbClr val="C00000"/>
                </a:solidFill>
                <a:latin typeface="Times New Roman" panose="02020603050405020304" pitchFamily="18" charset="0"/>
                <a:ea typeface="华文细黑" panose="02010600040101010101" pitchFamily="2" charset="-122"/>
              </a:rPr>
              <a:t>题组一　</a:t>
            </a:r>
            <a:r>
              <a:rPr lang="en-US" altLang="zh-CN" sz="2800" b="1" dirty="0">
                <a:solidFill>
                  <a:srgbClr val="C00000"/>
                </a:solidFill>
                <a:latin typeface="宋体" panose="02010600030101010101" pitchFamily="2" charset="-122"/>
                <a:ea typeface="华文细黑" panose="02010600040101010101" pitchFamily="2" charset="-122"/>
              </a:rPr>
              <a:t>“</a:t>
            </a:r>
            <a:r>
              <a:rPr lang="zh-CN" altLang="zh-CN" sz="2800" b="1" dirty="0">
                <a:solidFill>
                  <a:srgbClr val="C00000"/>
                </a:solidFill>
                <a:latin typeface="Times New Roman" panose="02020603050405020304" pitchFamily="18" charset="0"/>
                <a:ea typeface="华文细黑" panose="02010600040101010101" pitchFamily="2" charset="-122"/>
              </a:rPr>
              <a:t>一池多变</a:t>
            </a:r>
            <a:r>
              <a:rPr lang="en-US" altLang="zh-CN" sz="2800" b="1" dirty="0">
                <a:solidFill>
                  <a:srgbClr val="C00000"/>
                </a:solidFill>
                <a:latin typeface="宋体" panose="02010600030101010101" pitchFamily="2" charset="-122"/>
                <a:ea typeface="华文细黑" panose="02010600040101010101" pitchFamily="2" charset="-122"/>
              </a:rPr>
              <a:t>”</a:t>
            </a:r>
            <a:r>
              <a:rPr lang="zh-CN" altLang="zh-CN" sz="2800" b="1" dirty="0">
                <a:solidFill>
                  <a:srgbClr val="C00000"/>
                </a:solidFill>
                <a:latin typeface="Times New Roman" panose="02020603050405020304" pitchFamily="18" charset="0"/>
                <a:ea typeface="华文细黑" panose="02010600040101010101" pitchFamily="2" charset="-122"/>
              </a:rPr>
              <a:t>的燃料电池</a:t>
            </a:r>
            <a:endParaRPr lang="zh-CN" altLang="zh-CN" sz="1000" b="1" dirty="0">
              <a:solidFill>
                <a:srgbClr val="C00000"/>
              </a:solidFill>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1.</a:t>
            </a:r>
            <a:r>
              <a:rPr lang="zh-CN" altLang="zh-CN" sz="2800" dirty="0">
                <a:latin typeface="Times New Roman" panose="02020603050405020304" pitchFamily="18" charset="0"/>
                <a:ea typeface="华文细黑" panose="02010600040101010101" pitchFamily="2" charset="-122"/>
              </a:rPr>
              <a:t>一种基于酸性燃料电池原理设计的酒精检测仪，负极上的反应为</a:t>
            </a:r>
            <a:r>
              <a:rPr lang="en-US" altLang="zh-CN" sz="2800" dirty="0">
                <a:latin typeface="Times New Roman" panose="02020603050405020304" pitchFamily="18" charset="0"/>
                <a:ea typeface="华文细黑" panose="02010600040101010101" pitchFamily="2" charset="-122"/>
              </a:rPr>
              <a:t>CH</a:t>
            </a:r>
            <a:r>
              <a:rPr lang="en-US" altLang="zh-CN" sz="2800" baseline="-25000" dirty="0">
                <a:latin typeface="Times New Roman" panose="02020603050405020304" pitchFamily="18" charset="0"/>
                <a:ea typeface="华文细黑" panose="02010600040101010101" pitchFamily="2" charset="-122"/>
              </a:rPr>
              <a:t>3</a:t>
            </a:r>
            <a:r>
              <a:rPr lang="en-US" altLang="zh-CN" sz="2800" dirty="0">
                <a:latin typeface="Times New Roman" panose="02020603050405020304" pitchFamily="18" charset="0"/>
                <a:ea typeface="华文细黑" panose="02010600040101010101" pitchFamily="2" charset="-122"/>
              </a:rPr>
              <a:t>CH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OH</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4e</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O===CH</a:t>
            </a:r>
            <a:r>
              <a:rPr lang="en-US" altLang="zh-CN" sz="2800" baseline="-25000" dirty="0">
                <a:latin typeface="Times New Roman" panose="02020603050405020304" pitchFamily="18" charset="0"/>
                <a:ea typeface="华文细黑" panose="02010600040101010101" pitchFamily="2" charset="-122"/>
              </a:rPr>
              <a:t>3</a:t>
            </a:r>
            <a:r>
              <a:rPr lang="en-US" altLang="zh-CN" sz="2800" dirty="0">
                <a:latin typeface="Times New Roman" panose="02020603050405020304" pitchFamily="18" charset="0"/>
                <a:ea typeface="华文细黑" panose="02010600040101010101" pitchFamily="2" charset="-122"/>
              </a:rPr>
              <a:t>COOH</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4H</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。下列有关说法正确的是</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　　  </a:t>
            </a:r>
            <a:r>
              <a:rPr lang="en-US" altLang="zh-CN" sz="28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检测时，电解质溶液中的</a:t>
            </a:r>
            <a:r>
              <a:rPr lang="en-US" altLang="zh-CN" sz="2800" dirty="0">
                <a:latin typeface="Times New Roman" panose="02020603050405020304" pitchFamily="18" charset="0"/>
                <a:ea typeface="华文细黑" panose="02010600040101010101" pitchFamily="2" charset="-122"/>
              </a:rPr>
              <a:t>H</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向负极移动</a:t>
            </a:r>
            <a:endParaRPr lang="zh-CN" altLang="zh-CN" sz="10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若有</a:t>
            </a:r>
            <a:r>
              <a:rPr lang="en-US" altLang="zh-CN" sz="2800" dirty="0">
                <a:latin typeface="Times New Roman" panose="02020603050405020304" pitchFamily="18" charset="0"/>
                <a:ea typeface="华文细黑" panose="02010600040101010101" pitchFamily="2" charset="-122"/>
              </a:rPr>
              <a:t>0.4 mol</a:t>
            </a:r>
            <a:r>
              <a:rPr lang="zh-CN" altLang="zh-CN" sz="2800" dirty="0">
                <a:latin typeface="Times New Roman" panose="02020603050405020304" pitchFamily="18" charset="0"/>
                <a:ea typeface="华文细黑" panose="02010600040101010101" pitchFamily="2" charset="-122"/>
              </a:rPr>
              <a:t>电子转移，则在标准状况下消耗</a:t>
            </a:r>
            <a:r>
              <a:rPr lang="en-US" altLang="zh-CN" sz="2800" dirty="0">
                <a:latin typeface="Times New Roman" panose="02020603050405020304" pitchFamily="18" charset="0"/>
                <a:ea typeface="华文细黑" panose="02010600040101010101" pitchFamily="2" charset="-122"/>
              </a:rPr>
              <a:t>4.48 L</a:t>
            </a:r>
            <a:r>
              <a:rPr lang="zh-CN" altLang="zh-CN" sz="2800" dirty="0">
                <a:latin typeface="Times New Roman" panose="02020603050405020304" pitchFamily="18" charset="0"/>
                <a:ea typeface="华文细黑" panose="02010600040101010101" pitchFamily="2" charset="-122"/>
              </a:rPr>
              <a:t>氧气</a:t>
            </a:r>
            <a:endParaRPr lang="zh-CN" altLang="zh-CN" sz="1000" dirty="0">
              <a:latin typeface="宋体" panose="02010600030101010101" pitchFamily="2" charset="-122"/>
              <a:ea typeface="黑体" panose="02010609060101010101" pitchFamily="49"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C.</a:t>
            </a:r>
            <a:r>
              <a:rPr lang="zh-CN" altLang="zh-CN" sz="2800" dirty="0">
                <a:latin typeface="Times New Roman" panose="02020603050405020304" pitchFamily="18" charset="0"/>
                <a:ea typeface="华文细黑" panose="02010600040101010101" pitchFamily="2" charset="-122"/>
              </a:rPr>
              <a:t>电池反应的化学方程式为</a:t>
            </a:r>
            <a:r>
              <a:rPr lang="en-US" altLang="zh-CN" sz="2800" dirty="0">
                <a:latin typeface="Times New Roman" panose="02020603050405020304" pitchFamily="18" charset="0"/>
                <a:ea typeface="华文细黑" panose="02010600040101010101" pitchFamily="2" charset="-122"/>
              </a:rPr>
              <a:t>CH</a:t>
            </a:r>
            <a:r>
              <a:rPr lang="en-US" altLang="zh-CN" sz="2800" baseline="-25000" dirty="0">
                <a:latin typeface="Times New Roman" panose="02020603050405020304" pitchFamily="18" charset="0"/>
                <a:ea typeface="华文细黑" panose="02010600040101010101" pitchFamily="2" charset="-122"/>
              </a:rPr>
              <a:t>3</a:t>
            </a:r>
            <a:r>
              <a:rPr lang="en-US" altLang="zh-CN" sz="2800" dirty="0">
                <a:latin typeface="Times New Roman" panose="02020603050405020304" pitchFamily="18" charset="0"/>
                <a:ea typeface="华文细黑" panose="02010600040101010101" pitchFamily="2" charset="-122"/>
              </a:rPr>
              <a:t>CH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OH</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O</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===CH</a:t>
            </a:r>
            <a:r>
              <a:rPr lang="en-US" altLang="zh-CN" sz="2800" baseline="-25000" dirty="0">
                <a:latin typeface="Times New Roman" panose="02020603050405020304" pitchFamily="18" charset="0"/>
                <a:ea typeface="华文细黑" panose="02010600040101010101" pitchFamily="2" charset="-122"/>
              </a:rPr>
              <a:t>3</a:t>
            </a:r>
            <a:r>
              <a:rPr lang="en-US" altLang="zh-CN" sz="2800" dirty="0">
                <a:latin typeface="Times New Roman" panose="02020603050405020304" pitchFamily="18" charset="0"/>
                <a:ea typeface="华文细黑" panose="02010600040101010101" pitchFamily="2" charset="-122"/>
              </a:rPr>
              <a:t>COOH</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a:t>
            </a:r>
            <a:endParaRPr lang="zh-CN" altLang="zh-CN" sz="1000" dirty="0">
              <a:latin typeface="宋体" panose="02010600030101010101" pitchFamily="2" charset="-122"/>
              <a:ea typeface="黑体" panose="02010609060101010101" pitchFamily="49"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D.</a:t>
            </a:r>
            <a:r>
              <a:rPr lang="zh-CN" altLang="zh-CN" sz="2800" dirty="0">
                <a:latin typeface="Times New Roman" panose="02020603050405020304" pitchFamily="18" charset="0"/>
                <a:ea typeface="华文细黑" panose="02010600040101010101" pitchFamily="2" charset="-122"/>
              </a:rPr>
              <a:t>正极上发生的反应为</a:t>
            </a:r>
            <a:r>
              <a:rPr lang="en-US" altLang="zh-CN" sz="2800" dirty="0">
                <a:latin typeface="Times New Roman" panose="02020603050405020304" pitchFamily="18" charset="0"/>
                <a:ea typeface="华文细黑" panose="02010600040101010101" pitchFamily="2" charset="-122"/>
              </a:rPr>
              <a:t>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4e</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O===4OH</a:t>
            </a:r>
            <a:r>
              <a:rPr lang="zh-CN" altLang="zh-CN" sz="2800" baseline="300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黑体" panose="02010609060101010101" pitchFamily="49" charset="-122"/>
            </a:endParaRPr>
          </a:p>
        </p:txBody>
      </p:sp>
      <p:sp>
        <p:nvSpPr>
          <p:cNvPr id="29" name="TextBox 28"/>
          <p:cNvSpPr txBox="1"/>
          <p:nvPr/>
        </p:nvSpPr>
        <p:spPr>
          <a:xfrm>
            <a:off x="109538" y="5286058"/>
            <a:ext cx="814387" cy="785812"/>
          </a:xfrm>
          <a:prstGeom prst="rect">
            <a:avLst/>
          </a:prstGeom>
          <a:noFill/>
          <a:ln w="9525">
            <a:noFill/>
          </a:ln>
        </p:spPr>
        <p:txBody>
          <a:bodyPr>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30" name="Picture 2"/>
          <p:cNvPicPr>
            <a:picLocks noChangeAspect="1"/>
          </p:cNvPicPr>
          <p:nvPr/>
        </p:nvPicPr>
        <p:blipFill>
          <a:blip r:embed="rId8"/>
          <a:stretch>
            <a:fillRect/>
          </a:stretch>
        </p:blipFill>
        <p:spPr>
          <a:xfrm>
            <a:off x="208598" y="3268028"/>
            <a:ext cx="615950" cy="430212"/>
          </a:xfrm>
          <a:prstGeom prst="rect">
            <a:avLst/>
          </a:prstGeom>
          <a:noFill/>
          <a:ln w="9525">
            <a:noFill/>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9" grpId="0"/>
      <p:bldP spid="29" grpId="1"/>
    </p:bldLst>
  </p:timing>
</p:sld>
</file>

<file path=ppt/slides/slide27.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18" name="矩形 17"/>
          <p:cNvSpPr/>
          <p:nvPr/>
        </p:nvSpPr>
        <p:spPr>
          <a:xfrm>
            <a:off x="284163" y="679450"/>
            <a:ext cx="11571287" cy="4487863"/>
          </a:xfrm>
          <a:prstGeom prst="rect">
            <a:avLst/>
          </a:prstGeom>
          <a:noFill/>
          <a:ln w="9525">
            <a:noFill/>
          </a:ln>
        </p:spPr>
        <p:txBody>
          <a:bodyPr>
            <a:spAutoFit/>
          </a:bodyPr>
          <a:p>
            <a:pPr algn="just" defTabSz="1217930">
              <a:lnSpc>
                <a:spcPts val="5500"/>
              </a:lnSpc>
              <a:tabLst>
                <a:tab pos="2339975" algn="l"/>
              </a:tabLst>
            </a:pPr>
            <a:r>
              <a:rPr lang="zh-CN" altLang="zh-CN" sz="2800" b="1" dirty="0">
                <a:solidFill>
                  <a:srgbClr val="0000FF"/>
                </a:solidFill>
                <a:latin typeface="Times New Roman" panose="02020603050405020304" pitchFamily="18" charset="0"/>
                <a:ea typeface="华文细黑" panose="02010600040101010101" pitchFamily="2" charset="-122"/>
              </a:rPr>
              <a:t>解析　</a:t>
            </a:r>
            <a:r>
              <a:rPr lang="zh-CN" altLang="zh-CN" sz="2800" dirty="0">
                <a:latin typeface="Times New Roman" panose="02020603050405020304" pitchFamily="18" charset="0"/>
                <a:ea typeface="华文细黑" panose="02010600040101010101" pitchFamily="2" charset="-122"/>
              </a:rPr>
              <a:t>解答本题时审题是关键，反应是在酸性电解质溶液中进行的。在原电池中，阳离子要往正极移动，故</a:t>
            </a: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错；</a:t>
            </a:r>
            <a:endParaRPr lang="zh-CN" altLang="zh-CN" sz="10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因电解质溶液是酸性的，不可能存在</a:t>
            </a:r>
            <a:r>
              <a:rPr lang="en-US" altLang="zh-CN" sz="2800" dirty="0">
                <a:latin typeface="Times New Roman" panose="02020603050405020304" pitchFamily="18" charset="0"/>
                <a:ea typeface="华文细黑" panose="02010600040101010101" pitchFamily="2" charset="-122"/>
              </a:rPr>
              <a:t>OH</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，故正极的反应式为</a:t>
            </a:r>
            <a:r>
              <a:rPr lang="en-US" altLang="zh-CN" sz="2800" dirty="0">
                <a:latin typeface="Times New Roman" panose="02020603050405020304" pitchFamily="18" charset="0"/>
                <a:ea typeface="华文细黑" panose="02010600040101010101" pitchFamily="2" charset="-122"/>
              </a:rPr>
              <a:t>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4H</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4e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a:t>
            </a:r>
            <a:r>
              <a:rPr lang="zh-CN" altLang="zh-CN" sz="2800" dirty="0">
                <a:latin typeface="Times New Roman" panose="02020603050405020304" pitchFamily="18" charset="0"/>
                <a:ea typeface="华文细黑" panose="02010600040101010101" pitchFamily="2" charset="-122"/>
              </a:rPr>
              <a:t>，转移</a:t>
            </a:r>
            <a:r>
              <a:rPr lang="en-US" altLang="zh-CN" sz="2800" dirty="0">
                <a:latin typeface="Times New Roman" panose="02020603050405020304" pitchFamily="18" charset="0"/>
                <a:ea typeface="华文细黑" panose="02010600040101010101" pitchFamily="2" charset="-122"/>
              </a:rPr>
              <a:t>4 mol</a:t>
            </a:r>
            <a:r>
              <a:rPr lang="zh-CN" altLang="zh-CN" sz="2800" dirty="0">
                <a:latin typeface="Times New Roman" panose="02020603050405020304" pitchFamily="18" charset="0"/>
                <a:ea typeface="华文细黑" panose="02010600040101010101" pitchFamily="2" charset="-122"/>
              </a:rPr>
              <a:t>电子时消耗</a:t>
            </a:r>
            <a:r>
              <a:rPr lang="en-US" altLang="zh-CN" sz="2800" dirty="0">
                <a:latin typeface="Times New Roman" panose="02020603050405020304" pitchFamily="18" charset="0"/>
                <a:ea typeface="华文细黑" panose="02010600040101010101" pitchFamily="2" charset="-122"/>
              </a:rPr>
              <a:t> 1 mol 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，则转移</a:t>
            </a:r>
            <a:r>
              <a:rPr lang="en-US" altLang="zh-CN" sz="2800" dirty="0">
                <a:latin typeface="Times New Roman" panose="02020603050405020304" pitchFamily="18" charset="0"/>
                <a:ea typeface="华文细黑" panose="02010600040101010101" pitchFamily="2" charset="-122"/>
              </a:rPr>
              <a:t>0.4 mol</a:t>
            </a:r>
            <a:r>
              <a:rPr lang="zh-CN" altLang="zh-CN" sz="2800" dirty="0">
                <a:latin typeface="Times New Roman" panose="02020603050405020304" pitchFamily="18" charset="0"/>
                <a:ea typeface="华文细黑" panose="02010600040101010101" pitchFamily="2" charset="-122"/>
              </a:rPr>
              <a:t>电子时消耗</a:t>
            </a:r>
            <a:r>
              <a:rPr lang="en-US" altLang="zh-CN" sz="2800" dirty="0">
                <a:latin typeface="Times New Roman" panose="02020603050405020304" pitchFamily="18" charset="0"/>
                <a:ea typeface="华文细黑" panose="02010600040101010101" pitchFamily="2" charset="-122"/>
              </a:rPr>
              <a:t>2.24 L 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，故</a:t>
            </a: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D</a:t>
            </a:r>
            <a:r>
              <a:rPr lang="zh-CN" altLang="zh-CN" sz="2800" dirty="0">
                <a:latin typeface="Times New Roman" panose="02020603050405020304" pitchFamily="18" charset="0"/>
                <a:ea typeface="华文细黑" panose="02010600040101010101" pitchFamily="2" charset="-122"/>
              </a:rPr>
              <a:t>错；</a:t>
            </a:r>
            <a:endParaRPr lang="zh-CN" altLang="zh-CN" sz="1000" dirty="0">
              <a:latin typeface="宋体" panose="02010600030101010101" pitchFamily="2" charset="-122"/>
              <a:ea typeface="黑体" panose="02010609060101010101" pitchFamily="49" charset="-122"/>
            </a:endParaRPr>
          </a:p>
          <a:p>
            <a:pPr algn="just"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电池反应式即正、负极反应式之和，将两极的反应式相加可知</a:t>
            </a:r>
            <a:r>
              <a:rPr lang="en-US" altLang="zh-CN" sz="2800" dirty="0">
                <a:latin typeface="Times New Roman" panose="02020603050405020304" pitchFamily="18" charset="0"/>
                <a:ea typeface="华文细黑" panose="02010600040101010101" pitchFamily="2" charset="-122"/>
              </a:rPr>
              <a:t> C</a:t>
            </a:r>
            <a:r>
              <a:rPr lang="zh-CN" altLang="zh-CN" sz="2800" dirty="0">
                <a:latin typeface="Times New Roman" panose="02020603050405020304" pitchFamily="18" charset="0"/>
                <a:ea typeface="华文细黑" panose="02010600040101010101" pitchFamily="2" charset="-122"/>
              </a:rPr>
              <a:t>正确。</a:t>
            </a:r>
            <a:endParaRPr lang="zh-CN" altLang="zh-CN" sz="1000" dirty="0">
              <a:latin typeface="宋体" panose="02010600030101010101" pitchFamily="2" charset="-122"/>
              <a:ea typeface="黑体" panose="02010609060101010101" pitchFamily="49" charset="-122"/>
            </a:endParaRPr>
          </a:p>
        </p:txBody>
      </p:sp>
      <p:sp>
        <p:nvSpPr>
          <p:cNvPr id="16" name="Rectangle 21">
            <a:hlinkClick r:id="rId1"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7" name="Rectangle 21">
            <a:hlinkClick r:id="rId2"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0" name="Rectangle 21">
            <a:hlinkClick r:id="rId3"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4"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5"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6"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xEl>
                                              <p:charRg st="0" end="51"/>
                                            </p:txEl>
                                          </p:spTgt>
                                        </p:tgtEl>
                                        <p:attrNameLst>
                                          <p:attrName>style.visibility</p:attrName>
                                        </p:attrNameLst>
                                      </p:cBhvr>
                                      <p:to>
                                        <p:strVal val="visible"/>
                                      </p:to>
                                    </p:set>
                                    <p:animEffect transition="in" filter="blinds(horizontal)">
                                      <p:cBhvr>
                                        <p:cTn id="7" dur="750"/>
                                        <p:tgtEl>
                                          <p:spTgt spid="18">
                                            <p:txEl>
                                              <p:charRg st="0" end="51"/>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8">
                                            <p:txEl>
                                              <p:charRg st="51" end="151"/>
                                            </p:txEl>
                                          </p:spTgt>
                                        </p:tgtEl>
                                        <p:attrNameLst>
                                          <p:attrName>style.visibility</p:attrName>
                                        </p:attrNameLst>
                                      </p:cBhvr>
                                      <p:to>
                                        <p:strVal val="visible"/>
                                      </p:to>
                                    </p:set>
                                    <p:animEffect transition="in" filter="blinds(horizontal)">
                                      <p:cBhvr>
                                        <p:cTn id="11" dur="750"/>
                                        <p:tgtEl>
                                          <p:spTgt spid="18">
                                            <p:txEl>
                                              <p:charRg st="51" end="15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8">
                                            <p:txEl>
                                              <p:charRg st="151" end="184"/>
                                            </p:txEl>
                                          </p:spTgt>
                                        </p:tgtEl>
                                        <p:attrNameLst>
                                          <p:attrName>style.visibility</p:attrName>
                                        </p:attrNameLst>
                                      </p:cBhvr>
                                      <p:to>
                                        <p:strVal val="visible"/>
                                      </p:to>
                                    </p:set>
                                    <p:animEffect transition="in" filter="blinds(horizontal)">
                                      <p:cBhvr>
                                        <p:cTn id="15" dur="750"/>
                                        <p:tgtEl>
                                          <p:spTgt spid="18">
                                            <p:txEl>
                                              <p:charRg st="151" end="18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 name="矩形 17"/>
          <p:cNvSpPr/>
          <p:nvPr/>
        </p:nvSpPr>
        <p:spPr>
          <a:xfrm>
            <a:off x="287338" y="612775"/>
            <a:ext cx="11458575" cy="1477963"/>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2.(2015·</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江苏，</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10)</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一种熔融碳酸盐燃料电池原理示意如图。下列有关该电池的说法正确的是</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　　</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pic>
        <p:nvPicPr>
          <p:cNvPr id="78851" name="Picture 2">
            <a:hlinkClick r:id="rId1" action="ppaction://hlinksldjump"/>
          </p:cNvPr>
          <p:cNvPicPr>
            <a:picLocks noChangeAspect="1"/>
          </p:cNvPicPr>
          <p:nvPr/>
        </p:nvPicPr>
        <p:blipFill>
          <a:blip r:embed="rId2"/>
          <a:stretch>
            <a:fillRect/>
          </a:stretch>
        </p:blipFill>
        <p:spPr>
          <a:xfrm>
            <a:off x="3779838" y="1487488"/>
            <a:ext cx="615950" cy="430212"/>
          </a:xfrm>
          <a:prstGeom prst="rect">
            <a:avLst/>
          </a:prstGeom>
          <a:noFill/>
          <a:ln w="9525">
            <a:noFill/>
          </a:ln>
        </p:spPr>
      </p:pic>
      <p:pic>
        <p:nvPicPr>
          <p:cNvPr id="78852" name="Picture 2" descr="\\李笑影\李笑影\2016\二轮\大二轮\化学\-119.TIF"/>
          <p:cNvPicPr>
            <a:picLocks noChangeAspect="1"/>
          </p:cNvPicPr>
          <p:nvPr/>
        </p:nvPicPr>
        <p:blipFill>
          <a:blip r:embed="rId3"/>
          <a:stretch>
            <a:fillRect/>
          </a:stretch>
        </p:blipFill>
        <p:spPr>
          <a:xfrm>
            <a:off x="3422650" y="2405063"/>
            <a:ext cx="5345113" cy="3630612"/>
          </a:xfrm>
          <a:prstGeom prst="rect">
            <a:avLst/>
          </a:prstGeom>
          <a:noFill/>
          <a:ln w="9525">
            <a:noFill/>
          </a:ln>
        </p:spPr>
      </p:pic>
      <p:sp>
        <p:nvSpPr>
          <p:cNvPr id="17" name="Rectangle 21">
            <a:hlinkClick r:id="rId4"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5"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6"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7"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8"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9"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 name="TextBox 16"/>
          <p:cNvSpPr txBox="1"/>
          <p:nvPr/>
        </p:nvSpPr>
        <p:spPr>
          <a:xfrm>
            <a:off x="220663" y="3430588"/>
            <a:ext cx="814387" cy="784225"/>
          </a:xfrm>
          <a:prstGeom prst="rect">
            <a:avLst/>
          </a:prstGeom>
          <a:noFill/>
          <a:ln w="9525">
            <a:noFill/>
          </a:ln>
        </p:spPr>
        <p:txBody>
          <a:bodyPr>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aphicFrame>
        <p:nvGraphicFramePr>
          <p:cNvPr id="7170" name="Object 126"/>
          <p:cNvGraphicFramePr/>
          <p:nvPr/>
        </p:nvGraphicFramePr>
        <p:xfrm>
          <a:off x="476250" y="885825"/>
          <a:ext cx="10991850" cy="5495925"/>
        </p:xfrm>
        <a:graphic>
          <a:graphicData uri="http://schemas.openxmlformats.org/presentationml/2006/ole">
            <mc:AlternateContent xmlns:mc="http://schemas.openxmlformats.org/markup-compatibility/2006">
              <mc:Choice xmlns:v="urn:schemas-microsoft-com:vml" Requires="v">
                <p:oleObj spid="_x0000_s3081" name="" r:id="rId1" imgW="10995660" imgH="5504815" progId="Word.Document.12">
                  <p:embed/>
                </p:oleObj>
              </mc:Choice>
              <mc:Fallback>
                <p:oleObj name="" r:id="rId1" imgW="10995660" imgH="5504815" progId="Word.Document.12">
                  <p:embed/>
                  <p:pic>
                    <p:nvPicPr>
                      <p:cNvPr id="0" name="图片 3080"/>
                      <p:cNvPicPr/>
                      <p:nvPr/>
                    </p:nvPicPr>
                    <p:blipFill>
                      <a:blip r:embed="rId2"/>
                      <a:stretch>
                        <a:fillRect/>
                      </a:stretch>
                    </p:blipFill>
                    <p:spPr>
                      <a:xfrm>
                        <a:off x="476250" y="885825"/>
                        <a:ext cx="10991850" cy="5495925"/>
                      </a:xfrm>
                      <a:prstGeom prst="rect">
                        <a:avLst/>
                      </a:prstGeom>
                      <a:noFill/>
                      <a:ln w="38100">
                        <a:noFill/>
                        <a:miter/>
                      </a:ln>
                    </p:spPr>
                  </p:pic>
                </p:oleObj>
              </mc:Fallback>
            </mc:AlternateContent>
          </a:graphicData>
        </a:graphic>
      </p:graphicFrame>
      <p:sp>
        <p:nvSpPr>
          <p:cNvPr id="30" name="矩形 29"/>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1" name="圆角矩形 30">
            <a:hlinkClick r:id="rId3" action="ppaction://hlinksldjump"/>
          </p:cNvPr>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32" name="Rectangle 21">
            <a:hlinkClick r:id="rId4"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矩形 4"/>
          <p:cNvSpPr/>
          <p:nvPr/>
        </p:nvSpPr>
        <p:spPr>
          <a:xfrm>
            <a:off x="504825" y="1047750"/>
            <a:ext cx="11125200" cy="3173413"/>
          </a:xfrm>
          <a:prstGeom prst="rect">
            <a:avLst/>
          </a:prstGeom>
        </p:spPr>
        <p:txBody>
          <a:bodyPr>
            <a:spAutoFit/>
          </a:bodyPr>
          <a:lstStyle/>
          <a:p>
            <a:pPr marL="0" marR="0" lvl="0" indent="0" algn="l"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了解原电池和电解池的工作原理，能写出电极反应和电池反应方程式。</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l"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了解常见化学电源的种类及其工作原理。</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l"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理解金属发生电化学腐蚀的原因、金属腐蚀的危害、防止金属腐蚀的措施。</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6" name="矩形 5"/>
          <p:cNvSpPr/>
          <p:nvPr/>
        </p:nvSpPr>
        <p:spPr>
          <a:xfrm>
            <a:off x="-3599" y="600193"/>
            <a:ext cx="672780" cy="225009"/>
          </a:xfrm>
          <a:prstGeom prst="rect">
            <a:avLst/>
          </a:prstGeom>
          <a:gradFill flip="none" rotWithShape="1">
            <a:gsLst>
              <a:gs pos="0">
                <a:srgbClr val="00CCFF">
                  <a:tint val="66000"/>
                  <a:satMod val="160000"/>
                </a:srgbClr>
              </a:gs>
              <a:gs pos="50000">
                <a:srgbClr val="00CCFF">
                  <a:tint val="44500"/>
                  <a:satMod val="160000"/>
                </a:srgbClr>
              </a:gs>
              <a:gs pos="100000">
                <a:srgbClr val="00CCFF">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704850" y="457200"/>
            <a:ext cx="3014663" cy="523875"/>
          </a:xfrm>
          <a:prstGeom prst="rect">
            <a:avLst/>
          </a:prstGeom>
        </p:spPr>
        <p:txBody>
          <a:bodyPr>
            <a:spAutoFit/>
          </a:bodyPr>
          <a:lstStyle/>
          <a:p>
            <a:pPr marL="0" marR="0" lvl="0" indent="0" algn="just" defTabSz="1218565" rtl="0" eaLnBrk="1" fontAlgn="auto" latinLnBrk="0" hangingPunct="1">
              <a:lnSpc>
                <a:spcPct val="100000"/>
              </a:lnSpc>
              <a:spcBef>
                <a:spcPts val="0"/>
              </a:spcBef>
              <a:spcAft>
                <a:spcPts val="0"/>
              </a:spcAft>
              <a:buClrTx/>
              <a:buSzTx/>
              <a:buFontTx/>
              <a:buNone/>
              <a:defRPr/>
            </a:pPr>
            <a:r>
              <a:rPr kumimoji="0" lang="zh-CN" altLang="en-US" sz="2800" b="1" i="0" u="none" strike="noStrike" kern="100" cap="none" spc="0" normalizeH="0" baseline="0" noProof="0" dirty="0">
                <a:ln>
                  <a:noFill/>
                </a:ln>
                <a:solidFill>
                  <a:srgbClr val="0066FF"/>
                </a:solidFill>
                <a:effectLst/>
                <a:uLnTx/>
                <a:uFillTx/>
                <a:latin typeface="微软雅黑" panose="020B0503020204020204" pitchFamily="34" charset="-122"/>
                <a:ea typeface="微软雅黑" panose="020B0503020204020204" pitchFamily="34" charset="-122"/>
                <a:cs typeface="Courier New" panose="02070309020205020404"/>
              </a:rPr>
              <a:t>考纲要求</a:t>
            </a:r>
            <a:endParaRPr kumimoji="0" lang="en-US" altLang="zh-CN" sz="2800" b="1" i="0" u="none" strike="noStrike" kern="100" cap="none" spc="0" normalizeH="0" baseline="0" noProof="0" dirty="0">
              <a:ln>
                <a:noFill/>
              </a:ln>
              <a:solidFill>
                <a:srgbClr val="0066FF"/>
              </a:solidFill>
              <a:effectLst/>
              <a:uLnTx/>
              <a:uFillTx/>
              <a:latin typeface="微软雅黑" panose="020B0503020204020204" pitchFamily="34" charset="-122"/>
              <a:ea typeface="微软雅黑" panose="020B0503020204020204" pitchFamily="34" charset="-122"/>
              <a:cs typeface="Courier New" panose="02070309020205020404"/>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graphicFrame>
        <p:nvGraphicFramePr>
          <p:cNvPr id="3" name="Object 369"/>
          <p:cNvGraphicFramePr/>
          <p:nvPr/>
        </p:nvGraphicFramePr>
        <p:xfrm>
          <a:off x="476250" y="774700"/>
          <a:ext cx="11079163" cy="1984375"/>
        </p:xfrm>
        <a:graphic>
          <a:graphicData uri="http://schemas.openxmlformats.org/presentationml/2006/ole">
            <mc:AlternateContent xmlns:mc="http://schemas.openxmlformats.org/markup-compatibility/2006">
              <mc:Choice xmlns:v="urn:schemas-microsoft-com:vml" Requires="v">
                <p:oleObj spid="_x0000_s3082" name="" r:id="rId1" imgW="11080750" imgH="1985645" progId="Word.Document.12">
                  <p:embed/>
                </p:oleObj>
              </mc:Choice>
              <mc:Fallback>
                <p:oleObj name="" r:id="rId1" imgW="11080750" imgH="1985645" progId="Word.Document.12">
                  <p:embed/>
                  <p:pic>
                    <p:nvPicPr>
                      <p:cNvPr id="0" name="图片 3081"/>
                      <p:cNvPicPr/>
                      <p:nvPr/>
                    </p:nvPicPr>
                    <p:blipFill>
                      <a:blip r:embed="rId2"/>
                      <a:stretch>
                        <a:fillRect/>
                      </a:stretch>
                    </p:blipFill>
                    <p:spPr>
                      <a:xfrm>
                        <a:off x="476250" y="774700"/>
                        <a:ext cx="11079163" cy="1984375"/>
                      </a:xfrm>
                      <a:prstGeom prst="rect">
                        <a:avLst/>
                      </a:prstGeom>
                      <a:noFill/>
                      <a:ln w="38100">
                        <a:noFill/>
                        <a:miter/>
                      </a:ln>
                    </p:spPr>
                  </p:pic>
                </p:oleObj>
              </mc:Fallback>
            </mc:AlternateContent>
          </a:graphicData>
        </a:graphic>
      </p:graphicFrame>
      <p:graphicFrame>
        <p:nvGraphicFramePr>
          <p:cNvPr id="16" name="Object 370"/>
          <p:cNvGraphicFramePr/>
          <p:nvPr/>
        </p:nvGraphicFramePr>
        <p:xfrm>
          <a:off x="476250" y="2544763"/>
          <a:ext cx="11077575" cy="2181225"/>
        </p:xfrm>
        <a:graphic>
          <a:graphicData uri="http://schemas.openxmlformats.org/presentationml/2006/ole">
            <mc:AlternateContent xmlns:mc="http://schemas.openxmlformats.org/markup-compatibility/2006">
              <mc:Choice xmlns:v="urn:schemas-microsoft-com:vml" Requires="v">
                <p:oleObj spid="_x0000_s3083" name="" r:id="rId3" imgW="11080750" imgH="2188210" progId="Word.Document.12">
                  <p:embed/>
                </p:oleObj>
              </mc:Choice>
              <mc:Fallback>
                <p:oleObj name="" r:id="rId3" imgW="11080750" imgH="2188210" progId="Word.Document.12">
                  <p:embed/>
                  <p:pic>
                    <p:nvPicPr>
                      <p:cNvPr id="0" name="图片 3082"/>
                      <p:cNvPicPr/>
                      <p:nvPr/>
                    </p:nvPicPr>
                    <p:blipFill>
                      <a:blip r:embed="rId4"/>
                      <a:stretch>
                        <a:fillRect/>
                      </a:stretch>
                    </p:blipFill>
                    <p:spPr>
                      <a:xfrm>
                        <a:off x="476250" y="2544763"/>
                        <a:ext cx="11077575" cy="2181225"/>
                      </a:xfrm>
                      <a:prstGeom prst="rect">
                        <a:avLst/>
                      </a:prstGeom>
                      <a:noFill/>
                      <a:ln w="38100">
                        <a:noFill/>
                        <a:miter/>
                      </a:ln>
                    </p:spPr>
                  </p:pic>
                </p:oleObj>
              </mc:Fallback>
            </mc:AlternateContent>
          </a:graphicData>
        </a:graphic>
      </p:graphicFrame>
      <p:sp>
        <p:nvSpPr>
          <p:cNvPr id="5" name="矩形 4"/>
          <p:cNvSpPr/>
          <p:nvPr/>
        </p:nvSpPr>
        <p:spPr>
          <a:xfrm>
            <a:off x="415925" y="3989388"/>
            <a:ext cx="10793413" cy="808038"/>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a:ln>
                  <a:noFill/>
                </a:ln>
                <a:solidFill>
                  <a:schemeClr val="tx1"/>
                </a:solidFill>
                <a:effectLst/>
                <a:uLnTx/>
                <a:uFillTx/>
                <a:latin typeface="Times New Roman" panose="02020603050405020304"/>
                <a:ea typeface="华文细黑" panose="02010600040101010101" pitchFamily="2" charset="-122"/>
                <a:cs typeface="Courier New" panose="02070309020205020404"/>
              </a:rPr>
              <a:t>C</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项，原电池工作时，阴离子移向负极，而</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B</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极是正极，错误；</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graphicFrame>
        <p:nvGraphicFramePr>
          <p:cNvPr id="19" name="Object 371"/>
          <p:cNvGraphicFramePr/>
          <p:nvPr/>
        </p:nvGraphicFramePr>
        <p:xfrm>
          <a:off x="476250" y="4941888"/>
          <a:ext cx="11077575" cy="1666875"/>
        </p:xfrm>
        <a:graphic>
          <a:graphicData uri="http://schemas.openxmlformats.org/presentationml/2006/ole">
            <mc:AlternateContent xmlns:mc="http://schemas.openxmlformats.org/markup-compatibility/2006">
              <mc:Choice xmlns:v="urn:schemas-microsoft-com:vml" Requires="v">
                <p:oleObj spid="_x0000_s3084" name="" r:id="rId5" imgW="11080750" imgH="1670050" progId="Word.Document.12">
                  <p:embed/>
                </p:oleObj>
              </mc:Choice>
              <mc:Fallback>
                <p:oleObj name="" r:id="rId5" imgW="11080750" imgH="1670050" progId="Word.Document.12">
                  <p:embed/>
                  <p:pic>
                    <p:nvPicPr>
                      <p:cNvPr id="0" name="图片 3083"/>
                      <p:cNvPicPr/>
                      <p:nvPr/>
                    </p:nvPicPr>
                    <p:blipFill>
                      <a:blip r:embed="rId6"/>
                      <a:stretch>
                        <a:fillRect/>
                      </a:stretch>
                    </p:blipFill>
                    <p:spPr>
                      <a:xfrm>
                        <a:off x="476250" y="4941888"/>
                        <a:ext cx="11077575" cy="1666875"/>
                      </a:xfrm>
                      <a:prstGeom prst="rect">
                        <a:avLst/>
                      </a:prstGeom>
                      <a:noFill/>
                      <a:ln w="38100">
                        <a:noFill/>
                        <a:miter/>
                      </a:ln>
                    </p:spPr>
                  </p:pic>
                </p:oleObj>
              </mc:Fallback>
            </mc:AlternateContent>
          </a:graphicData>
        </a:graphic>
      </p:graphicFrame>
      <p:sp>
        <p:nvSpPr>
          <p:cNvPr id="28" name="Rectangle 21">
            <a:hlinkClick r:id="rId7"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8"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9"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10"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11"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12"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750"/>
                                        <p:tgtEl>
                                          <p:spTgt spid="16"/>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750"/>
                                        <p:tgtEl>
                                          <p:spTgt spid="5"/>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 name="矩形 13"/>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79877" name="矩形 17"/>
          <p:cNvSpPr/>
          <p:nvPr/>
        </p:nvSpPr>
        <p:spPr>
          <a:xfrm>
            <a:off x="328613" y="573088"/>
            <a:ext cx="6567487" cy="5808662"/>
          </a:xfrm>
          <a:prstGeom prst="rect">
            <a:avLst/>
          </a:prstGeom>
          <a:noFill/>
          <a:ln w="9525">
            <a:noFill/>
          </a:ln>
        </p:spPr>
        <p:txBody>
          <a:bodyPr>
            <a:spAutoFit/>
          </a:bodyPr>
          <a:p>
            <a:pPr algn="just" defTabSz="1217930">
              <a:lnSpc>
                <a:spcPts val="5500"/>
              </a:lnSpc>
              <a:tabLst>
                <a:tab pos="2339975" algn="l"/>
              </a:tabLst>
            </a:pPr>
            <a:r>
              <a:rPr lang="zh-CN" altLang="zh-CN" sz="2800" b="1" dirty="0">
                <a:solidFill>
                  <a:srgbClr val="C00000"/>
                </a:solidFill>
                <a:latin typeface="Times New Roman" panose="02020603050405020304" pitchFamily="18" charset="0"/>
                <a:ea typeface="华文细黑" panose="02010600040101010101" pitchFamily="2" charset="-122"/>
              </a:rPr>
              <a:t>题组二　燃料电池中离子交换膜的应用</a:t>
            </a:r>
            <a:endParaRPr lang="zh-CN" altLang="zh-CN" sz="2800" b="1" dirty="0">
              <a:solidFill>
                <a:srgbClr val="C00000"/>
              </a:solidFill>
              <a:latin typeface="Times New Roman" panose="02020603050405020304" pitchFamily="18" charset="0"/>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3.(1)</a:t>
            </a:r>
            <a:r>
              <a:rPr lang="zh-CN" altLang="zh-CN" sz="2800" dirty="0">
                <a:latin typeface="Times New Roman" panose="02020603050405020304" pitchFamily="18" charset="0"/>
                <a:ea typeface="华文细黑" panose="02010600040101010101" pitchFamily="2" charset="-122"/>
              </a:rPr>
              <a:t>甲醇燃料电池</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简称</a:t>
            </a:r>
            <a:r>
              <a:rPr lang="en-US" altLang="zh-CN" sz="2800" dirty="0">
                <a:latin typeface="Times New Roman" panose="02020603050405020304" pitchFamily="18" charset="0"/>
                <a:ea typeface="华文细黑" panose="02010600040101010101" pitchFamily="2" charset="-122"/>
              </a:rPr>
              <a:t>DMFC)</a:t>
            </a:r>
            <a:r>
              <a:rPr lang="zh-CN" altLang="zh-CN" sz="2800" dirty="0">
                <a:latin typeface="Times New Roman" panose="02020603050405020304" pitchFamily="18" charset="0"/>
                <a:ea typeface="华文细黑" panose="02010600040101010101" pitchFamily="2" charset="-122"/>
              </a:rPr>
              <a:t>由于其结构简单、能量转化率高、对环境无污染，可作为常规能源的替代品而越来越受到关注。</a:t>
            </a:r>
            <a:r>
              <a:rPr lang="en-US" altLang="zh-CN" sz="2800" dirty="0">
                <a:latin typeface="Times New Roman" panose="02020603050405020304" pitchFamily="18" charset="0"/>
                <a:ea typeface="华文细黑" panose="02010600040101010101" pitchFamily="2" charset="-122"/>
              </a:rPr>
              <a:t>DMFC</a:t>
            </a:r>
            <a:r>
              <a:rPr lang="zh-CN" altLang="zh-CN" sz="2800" dirty="0">
                <a:latin typeface="Times New Roman" panose="02020603050405020304" pitchFamily="18" charset="0"/>
                <a:ea typeface="华文细黑" panose="02010600040101010101" pitchFamily="2" charset="-122"/>
              </a:rPr>
              <a:t>的工作原理如</a:t>
            </a:r>
            <a:r>
              <a:rPr lang="zh-CN" altLang="en-US" sz="2800" dirty="0">
                <a:latin typeface="Times New Roman" panose="02020603050405020304" pitchFamily="18" charset="0"/>
                <a:ea typeface="华文细黑" panose="02010600040101010101" pitchFamily="2" charset="-122"/>
              </a:rPr>
              <a:t>右</a:t>
            </a:r>
            <a:r>
              <a:rPr lang="zh-CN" altLang="zh-CN" sz="2800" dirty="0">
                <a:latin typeface="Times New Roman" panose="02020603050405020304" pitchFamily="18" charset="0"/>
                <a:ea typeface="华文细黑" panose="02010600040101010101" pitchFamily="2" charset="-122"/>
              </a:rPr>
              <a:t>图所示：通入</a:t>
            </a: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气体的电极是电池的</a:t>
            </a:r>
            <a:r>
              <a:rPr lang="en-US" altLang="zh-CN" sz="2800" dirty="0">
                <a:latin typeface="Times New Roman" panose="02020603050405020304" pitchFamily="18" charset="0"/>
                <a:ea typeface="华文细黑" panose="02010600040101010101" pitchFamily="2" charset="-122"/>
              </a:rPr>
              <a:t>______(</a:t>
            </a:r>
            <a:r>
              <a:rPr lang="zh-CN" altLang="zh-CN" sz="2800" dirty="0">
                <a:latin typeface="Times New Roman" panose="02020603050405020304" pitchFamily="18" charset="0"/>
                <a:ea typeface="华文细黑" panose="02010600040101010101" pitchFamily="2" charset="-122"/>
              </a:rPr>
              <a:t>填</a:t>
            </a:r>
            <a:r>
              <a:rPr lang="en-US" altLang="zh-CN" sz="2800" dirty="0">
                <a:latin typeface="宋体" panose="02010600030101010101" pitchFamily="2" charset="-122"/>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正极</a:t>
            </a:r>
            <a:r>
              <a:rPr lang="en-US" altLang="zh-CN" sz="2800" dirty="0">
                <a:latin typeface="宋体" panose="02010600030101010101" pitchFamily="2" charset="-122"/>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或</a:t>
            </a:r>
            <a:r>
              <a:rPr lang="en-US" altLang="zh-CN" sz="2800" dirty="0">
                <a:latin typeface="宋体" panose="02010600030101010101" pitchFamily="2" charset="-122"/>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负极</a:t>
            </a:r>
            <a:r>
              <a:rPr lang="en-US" altLang="zh-CN" sz="2800" dirty="0">
                <a:latin typeface="宋体" panose="02010600030101010101" pitchFamily="2" charset="-122"/>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 </a:t>
            </a:r>
            <a:r>
              <a:rPr lang="zh-CN" altLang="zh-CN" sz="2800" dirty="0">
                <a:latin typeface="Times New Roman" panose="02020603050405020304" pitchFamily="18" charset="0"/>
                <a:ea typeface="华文细黑" panose="02010600040101010101" pitchFamily="2" charset="-122"/>
              </a:rPr>
              <a:t>，其电极反应为</a:t>
            </a:r>
            <a:endParaRPr lang="en-US" altLang="zh-CN" sz="2800" dirty="0">
              <a:latin typeface="Times New Roman" panose="02020603050405020304" pitchFamily="18" charset="0"/>
              <a:ea typeface="华文细黑" panose="02010600040101010101" pitchFamily="2" charset="-122"/>
            </a:endParaRPr>
          </a:p>
          <a:p>
            <a:pPr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________________________________</a:t>
            </a:r>
            <a:r>
              <a:rPr lang="zh-CN" altLang="zh-CN" sz="2800" dirty="0">
                <a:latin typeface="Times New Roman" panose="02020603050405020304" pitchFamily="18" charset="0"/>
                <a:ea typeface="华文细黑" panose="02010600040101010101" pitchFamily="2" charset="-122"/>
              </a:rPr>
              <a:t>。</a:t>
            </a:r>
            <a:endParaRPr lang="zh-CN" altLang="zh-CN" sz="2800" dirty="0">
              <a:latin typeface="宋体" panose="02010600030101010101" pitchFamily="2" charset="-122"/>
              <a:ea typeface="华文细黑" panose="02010600040101010101" pitchFamily="2" charset="-122"/>
            </a:endParaRPr>
          </a:p>
        </p:txBody>
      </p:sp>
      <p:pic>
        <p:nvPicPr>
          <p:cNvPr id="79878" name="Picture 2" descr="\\李笑影\李笑影\2016\二轮\大二轮\化学\-122.TIF"/>
          <p:cNvPicPr>
            <a:picLocks noChangeAspect="1"/>
          </p:cNvPicPr>
          <p:nvPr/>
        </p:nvPicPr>
        <p:blipFill>
          <a:blip r:embed="rId1"/>
          <a:stretch>
            <a:fillRect/>
          </a:stretch>
        </p:blipFill>
        <p:spPr>
          <a:xfrm>
            <a:off x="7050088" y="1557338"/>
            <a:ext cx="4803775" cy="3189287"/>
          </a:xfrm>
          <a:prstGeom prst="rect">
            <a:avLst/>
          </a:prstGeom>
          <a:noFill/>
          <a:ln w="9525">
            <a:noFill/>
          </a:ln>
        </p:spPr>
      </p:pic>
      <p:sp>
        <p:nvSpPr>
          <p:cNvPr id="17" name="圆角矩形 16">
            <a:hlinkClick r:id="rId2" action="ppaction://hlinksldjump"/>
          </p:cNvPr>
          <p:cNvSpPr/>
          <p:nvPr/>
        </p:nvSpPr>
        <p:spPr>
          <a:xfrm>
            <a:off x="10271125" y="6664325"/>
            <a:ext cx="79216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19" name="圆角矩形 18"/>
          <p:cNvSpPr/>
          <p:nvPr/>
        </p:nvSpPr>
        <p:spPr>
          <a:xfrm>
            <a:off x="11398250" y="6664325"/>
            <a:ext cx="79216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 name="矩形 1"/>
          <p:cNvSpPr/>
          <p:nvPr/>
        </p:nvSpPr>
        <p:spPr>
          <a:xfrm>
            <a:off x="4232275" y="4221163"/>
            <a:ext cx="903288"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负极</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4" name="矩形 3"/>
          <p:cNvSpPr/>
          <p:nvPr/>
        </p:nvSpPr>
        <p:spPr>
          <a:xfrm>
            <a:off x="347663" y="5570538"/>
            <a:ext cx="5857875"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CH</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3</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OH</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6e</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H</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O</a:t>
            </a:r>
            <a:r>
              <a:rPr kumimoji="0" lang="en-US" altLang="zh-CN" sz="2800" b="0" i="0" u="none" strike="noStrike" kern="100" cap="none" spc="-8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=CO</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en-US" altLang="zh-CN" sz="2800" b="0" i="0" u="none" strike="noStrike" kern="100" cap="none" spc="0" normalizeH="0" baseline="0" noProof="0" dirty="0">
                <a:ln>
                  <a:noFill/>
                </a:ln>
                <a:solidFill>
                  <a:srgbClr val="C00000"/>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6H</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endParaRPr kumimoji="0" lang="zh-CN" altLang="en-US" sz="2800" b="0" i="0" u="none" strike="noStrike" kern="1200" cap="none" spc="0" normalizeH="0" baseline="0" noProof="0" dirty="0">
              <a:ln>
                <a:noFill/>
              </a:ln>
              <a:solidFill>
                <a:srgbClr val="C00000"/>
              </a:solidFill>
              <a:effectLst/>
              <a:uLnTx/>
              <a:uFillTx/>
              <a:latin typeface="+mn-lt"/>
              <a:ea typeface="+mn-ea"/>
              <a:cs typeface="+mn-cs"/>
            </a:endParaRPr>
          </a:p>
        </p:txBody>
      </p:sp>
      <p:sp>
        <p:nvSpPr>
          <p:cNvPr id="22" name="Rectangle 21">
            <a:hlinkClick r:id="rId3"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2" grpId="0"/>
      <p:bldP spid="2" grpId="1"/>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20" name="矩形 19"/>
          <p:cNvSpPr/>
          <p:nvPr/>
        </p:nvSpPr>
        <p:spPr>
          <a:xfrm>
            <a:off x="325438" y="763588"/>
            <a:ext cx="11458575" cy="3665538"/>
          </a:xfrm>
          <a:prstGeom prst="rect">
            <a:avLst/>
          </a:prstGeom>
        </p:spPr>
        <p:txBody>
          <a:bodyPr>
            <a:spAutoFit/>
          </a:bodyPr>
          <a:lstStyle/>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根据图知，交换膜是质子交换膜，则电解质溶液呈酸性，根据氢离子移动方向知，通入</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的电极为负极、通入</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b</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的电极为正极，负极上甲醇失去电子发生氧化反应，负极反应</a:t>
            </a:r>
            <a:r>
              <a:rPr kumimoji="0" lang="zh-CN"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Times New Roman" panose="02020603050405020304" pitchFamily="18" charset="0"/>
              </a:rPr>
              <a:t>式为</a:t>
            </a:r>
            <a:r>
              <a:rPr kumimoji="0" lang="zh-CN"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imes New Roman" panose="02020603050405020304"/>
                <a:cs typeface="Times New Roman" panose="02020603050405020304" pitchFamily="18" charset="0"/>
              </a:rPr>
              <a:t> </a:t>
            </a: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OH</a:t>
            </a:r>
            <a:r>
              <a:rPr kumimoji="0" lang="zh-CN"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华文细黑" panose="02010600040101010101" pitchFamily="2" charset="-122"/>
                <a:cs typeface="Times New Roman" panose="02020603050405020304" pitchFamily="18" charset="0"/>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6e</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en-US" altLang="zh-CN" sz="28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6H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，正极上氧气得电子发生还原反应，电极反应式为</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4e</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15" name="Rectangle 21">
            <a:hlinkClick r:id="rId1"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4"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9" name="Rectangle 21">
            <a:hlinkClick r:id="rId5"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6"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 name="矩形 13"/>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81925" name="矩形 19"/>
          <p:cNvSpPr/>
          <p:nvPr/>
        </p:nvSpPr>
        <p:spPr>
          <a:xfrm>
            <a:off x="261938" y="555625"/>
            <a:ext cx="11688762" cy="2703513"/>
          </a:xfrm>
          <a:prstGeom prst="rect">
            <a:avLst/>
          </a:prstGeom>
          <a:noFill/>
          <a:ln w="9525">
            <a:noFill/>
          </a:ln>
        </p:spPr>
        <p:txBody>
          <a:bodyPr>
            <a:spAutoFit/>
          </a:bodyPr>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如将燃煤产生的二氧化碳回收利用，可达到低碳排放的目的。如下图是通过人工光合作用，以</a:t>
            </a:r>
            <a:r>
              <a:rPr lang="en-US" altLang="zh-CN" sz="2800" dirty="0">
                <a:latin typeface="Times New Roman" panose="02020603050405020304" pitchFamily="18" charset="0"/>
                <a:ea typeface="华文细黑" panose="02010600040101010101" pitchFamily="2" charset="-122"/>
              </a:rPr>
              <a:t>CO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和</a:t>
            </a:r>
            <a:r>
              <a:rPr lang="en-US" altLang="zh-CN" sz="2800" dirty="0">
                <a:latin typeface="Times New Roman" panose="02020603050405020304" pitchFamily="18" charset="0"/>
                <a:ea typeface="华文细黑" panose="02010600040101010101" pitchFamily="2" charset="-122"/>
              </a:rPr>
              <a:t>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a:t>
            </a:r>
            <a:r>
              <a:rPr lang="zh-CN" altLang="zh-CN" sz="2800" dirty="0">
                <a:latin typeface="Times New Roman" panose="02020603050405020304" pitchFamily="18" charset="0"/>
                <a:ea typeface="华文细黑" panose="02010600040101010101" pitchFamily="2" charset="-122"/>
              </a:rPr>
              <a:t>为原料制备</a:t>
            </a:r>
            <a:r>
              <a:rPr lang="en-US" altLang="zh-CN" sz="2800" dirty="0">
                <a:latin typeface="Times New Roman" panose="02020603050405020304" pitchFamily="18" charset="0"/>
                <a:ea typeface="华文细黑" panose="02010600040101010101" pitchFamily="2" charset="-122"/>
              </a:rPr>
              <a:t>HCOOH</a:t>
            </a:r>
            <a:r>
              <a:rPr lang="zh-CN" altLang="zh-CN" sz="2800" dirty="0">
                <a:latin typeface="Times New Roman" panose="02020603050405020304" pitchFamily="18" charset="0"/>
                <a:ea typeface="华文细黑" panose="02010600040101010101" pitchFamily="2" charset="-122"/>
              </a:rPr>
              <a:t>和</a:t>
            </a:r>
            <a:r>
              <a:rPr lang="en-US" altLang="zh-CN" sz="2800" dirty="0">
                <a:latin typeface="Times New Roman" panose="02020603050405020304" pitchFamily="18" charset="0"/>
                <a:ea typeface="华文细黑" panose="02010600040101010101" pitchFamily="2" charset="-122"/>
              </a:rPr>
              <a:t>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的原理示意图。</a:t>
            </a:r>
            <a:endParaRPr lang="zh-CN" altLang="zh-CN" sz="1000" dirty="0">
              <a:latin typeface="宋体" panose="02010600030101010101" pitchFamily="2" charset="-122"/>
              <a:ea typeface="华文细黑" panose="02010600040101010101" pitchFamily="2" charset="-122"/>
            </a:endParaRPr>
          </a:p>
          <a:p>
            <a:pPr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电极</a:t>
            </a: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表面发生电极反应。其中</a:t>
            </a: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极为</a:t>
            </a:r>
            <a:r>
              <a:rPr lang="en-US" altLang="zh-CN" sz="2800" dirty="0">
                <a:latin typeface="Times New Roman" panose="02020603050405020304" pitchFamily="18" charset="0"/>
                <a:ea typeface="华文细黑" panose="02010600040101010101" pitchFamily="2" charset="-122"/>
              </a:rPr>
              <a:t>___</a:t>
            </a:r>
            <a:r>
              <a:rPr lang="zh-CN" altLang="zh-CN" sz="2800" dirty="0">
                <a:latin typeface="Times New Roman" panose="02020603050405020304" pitchFamily="18" charset="0"/>
                <a:ea typeface="华文细黑" panose="02010600040101010101" pitchFamily="2" charset="-122"/>
              </a:rPr>
              <a:t>极，</a:t>
            </a: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电极反应式：</a:t>
            </a:r>
            <a:r>
              <a:rPr lang="en-US" altLang="zh-CN" sz="2800" dirty="0">
                <a:latin typeface="Times New Roman" panose="02020603050405020304" pitchFamily="18" charset="0"/>
                <a:ea typeface="华文细黑" panose="02010600040101010101" pitchFamily="2" charset="-122"/>
              </a:rPr>
              <a:t>__________________________</a:t>
            </a:r>
            <a:r>
              <a:rPr lang="zh-CN" altLang="zh-CN" sz="28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黑体" panose="02010609060101010101" pitchFamily="49" charset="-122"/>
            </a:endParaRPr>
          </a:p>
        </p:txBody>
      </p:sp>
      <p:pic>
        <p:nvPicPr>
          <p:cNvPr id="81926" name="Picture 2" descr="\\李笑影\李笑影\2016\二轮\大二轮\化学\-123.TIF"/>
          <p:cNvPicPr>
            <a:picLocks noChangeAspect="1"/>
          </p:cNvPicPr>
          <p:nvPr/>
        </p:nvPicPr>
        <p:blipFill>
          <a:blip r:embed="rId1"/>
          <a:stretch>
            <a:fillRect/>
          </a:stretch>
        </p:blipFill>
        <p:spPr>
          <a:xfrm>
            <a:off x="3367088" y="3197225"/>
            <a:ext cx="5456237" cy="3365500"/>
          </a:xfrm>
          <a:prstGeom prst="rect">
            <a:avLst/>
          </a:prstGeom>
          <a:noFill/>
          <a:ln w="9525">
            <a:noFill/>
          </a:ln>
        </p:spPr>
      </p:pic>
      <p:sp>
        <p:nvSpPr>
          <p:cNvPr id="15" name="圆角矩形 14">
            <a:hlinkClick r:id="rId2" action="ppaction://hlinksldjump"/>
          </p:cNvPr>
          <p:cNvSpPr/>
          <p:nvPr/>
        </p:nvSpPr>
        <p:spPr>
          <a:xfrm>
            <a:off x="10282238" y="6664325"/>
            <a:ext cx="792162"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16" name="圆角矩形 15"/>
          <p:cNvSpPr/>
          <p:nvPr/>
        </p:nvSpPr>
        <p:spPr>
          <a:xfrm>
            <a:off x="11398250" y="6664325"/>
            <a:ext cx="79216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 name="矩形 1"/>
          <p:cNvSpPr/>
          <p:nvPr/>
        </p:nvSpPr>
        <p:spPr>
          <a:xfrm>
            <a:off x="6473825" y="1941513"/>
            <a:ext cx="544513"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负</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4" name="矩形 3"/>
          <p:cNvSpPr/>
          <p:nvPr/>
        </p:nvSpPr>
        <p:spPr>
          <a:xfrm>
            <a:off x="312738" y="2574925"/>
            <a:ext cx="4640263"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CO</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2H</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2e</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=HCOOH</a:t>
            </a:r>
            <a:endParaRPr kumimoji="0" lang="zh-CN" altLang="en-US" sz="2800" b="0" i="0" u="none" strike="noStrike" kern="1200" cap="none" spc="0" normalizeH="0" baseline="0" noProof="0" dirty="0">
              <a:ln>
                <a:noFill/>
              </a:ln>
              <a:solidFill>
                <a:srgbClr val="C00000"/>
              </a:solidFill>
              <a:effectLst/>
              <a:uLnTx/>
              <a:uFillTx/>
              <a:latin typeface="+mn-lt"/>
              <a:ea typeface="+mn-ea"/>
              <a:cs typeface="+mn-cs"/>
            </a:endParaRPr>
          </a:p>
        </p:txBody>
      </p:sp>
      <p:sp>
        <p:nvSpPr>
          <p:cNvPr id="21" name="圆角矩形 20">
            <a:hlinkClick r:id="rId3" action="ppaction://hlinksldjump"/>
          </p:cNvPr>
          <p:cNvSpPr/>
          <p:nvPr/>
        </p:nvSpPr>
        <p:spPr>
          <a:xfrm>
            <a:off x="8321675" y="6664325"/>
            <a:ext cx="163671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类型“全”归纳</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2" name="Rectangle 21">
            <a:hlinkClick r:id="rId4"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5"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6"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7"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8"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9"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 grpId="0"/>
      <p:bldP spid="2" grpId="1"/>
      <p:bldP spid="4" grpId="0"/>
      <p:bldP spid="4" grpId="1"/>
    </p:bldLst>
  </p:timing>
</p:sld>
</file>

<file path=ppt/slides/slide34.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20" name="矩形 19"/>
          <p:cNvSpPr/>
          <p:nvPr/>
        </p:nvSpPr>
        <p:spPr>
          <a:xfrm>
            <a:off x="390525" y="760413"/>
            <a:ext cx="11393488" cy="2030413"/>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极水发生反应生成氧气，氧元素化合价升高，失去电子，所以</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为负极，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b</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为正极，二氧化碳得到电子生成甲酸，电极反应：</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2e</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=HCOOH</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15" name="矩形 14"/>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6" name="圆角矩形 15">
            <a:hlinkClick r:id="rId1" action="ppaction://hlinksldjump"/>
          </p:cNvPr>
          <p:cNvSpPr/>
          <p:nvPr/>
        </p:nvSpPr>
        <p:spPr>
          <a:xfrm>
            <a:off x="10553700" y="6664325"/>
            <a:ext cx="163671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类型“全”归纳</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17" name="Rectangle 21">
            <a:hlinkClick r:id="rId2"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3"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9" name="Rectangle 21">
            <a:hlinkClick r:id="rId4"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7"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9219" name="矩形 19"/>
          <p:cNvSpPr/>
          <p:nvPr/>
        </p:nvSpPr>
        <p:spPr>
          <a:xfrm>
            <a:off x="239713" y="833438"/>
            <a:ext cx="11688762" cy="4616450"/>
          </a:xfrm>
          <a:prstGeom prst="rect">
            <a:avLst/>
          </a:prstGeom>
          <a:noFill/>
          <a:ln w="9525">
            <a:noFill/>
          </a:ln>
        </p:spPr>
        <p:txBody>
          <a:bodyPr>
            <a:spAutoFit/>
          </a:bodyPr>
          <a:p>
            <a:pPr algn="just"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不同</a:t>
            </a:r>
            <a:r>
              <a:rPr lang="en-US" altLang="zh-CN" sz="2800" dirty="0">
                <a:latin typeface="宋体" panose="02010600030101010101" pitchFamily="2" charset="-122"/>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介质</a:t>
            </a:r>
            <a:r>
              <a:rPr lang="en-US" altLang="zh-CN" sz="2800" dirty="0">
                <a:latin typeface="宋体" panose="02010600030101010101" pitchFamily="2" charset="-122"/>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下燃料电池电极反应式的书写，大多数学生感到较难。主要集中在：一是得失电子数目的判断，二是电极产物的判断。下面以</a:t>
            </a:r>
            <a:r>
              <a:rPr lang="en-US" altLang="zh-CN" sz="2800" dirty="0">
                <a:latin typeface="Times New Roman" panose="02020603050405020304" pitchFamily="18" charset="0"/>
                <a:ea typeface="华文细黑" panose="02010600040101010101" pitchFamily="2" charset="-122"/>
              </a:rPr>
              <a:t>CH</a:t>
            </a:r>
            <a:r>
              <a:rPr lang="en-US" altLang="zh-CN" sz="2800" baseline="-25000" dirty="0">
                <a:latin typeface="Times New Roman" panose="02020603050405020304" pitchFamily="18" charset="0"/>
                <a:ea typeface="华文细黑" panose="02010600040101010101" pitchFamily="2" charset="-122"/>
              </a:rPr>
              <a:t>3</a:t>
            </a:r>
            <a:r>
              <a:rPr lang="en-US" altLang="zh-CN" sz="2800" dirty="0">
                <a:latin typeface="Times New Roman" panose="02020603050405020304" pitchFamily="18" charset="0"/>
                <a:ea typeface="华文细黑" panose="02010600040101010101" pitchFamily="2" charset="-122"/>
              </a:rPr>
              <a:t>OH</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燃料电池为例，分析电极反应式的书写。</a:t>
            </a:r>
            <a:endParaRPr lang="en-US" altLang="zh-CN" sz="2800" dirty="0">
              <a:latin typeface="Times New Roman" panose="02020603050405020304" pitchFamily="18" charset="0"/>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(1)</a:t>
            </a:r>
            <a:r>
              <a:rPr lang="zh-CN" altLang="zh-CN" sz="2800" dirty="0">
                <a:latin typeface="Times New Roman" panose="02020603050405020304" pitchFamily="18" charset="0"/>
                <a:ea typeface="华文细黑" panose="02010600040101010101" pitchFamily="2" charset="-122"/>
              </a:rPr>
              <a:t>酸性介质，如</a:t>
            </a:r>
            <a:r>
              <a:rPr lang="en-US" altLang="zh-CN" sz="2800" dirty="0">
                <a:latin typeface="Times New Roman" panose="02020603050405020304" pitchFamily="18" charset="0"/>
                <a:ea typeface="华文细黑" panose="02010600040101010101" pitchFamily="2" charset="-122"/>
              </a:rPr>
              <a:t>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SO</a:t>
            </a:r>
            <a:r>
              <a:rPr lang="en-US" altLang="zh-CN" sz="2800" baseline="-25000" dirty="0">
                <a:latin typeface="Times New Roman" panose="02020603050405020304" pitchFamily="18" charset="0"/>
                <a:ea typeface="华文细黑" panose="02010600040101010101" pitchFamily="2" charset="-122"/>
              </a:rPr>
              <a:t>4</a:t>
            </a:r>
            <a:r>
              <a:rPr lang="zh-CN" altLang="zh-CN" sz="2800" dirty="0">
                <a:latin typeface="Times New Roman" panose="02020603050405020304" pitchFamily="18" charset="0"/>
                <a:ea typeface="华文细黑" panose="02010600040101010101" pitchFamily="2" charset="-122"/>
              </a:rPr>
              <a:t>：</a:t>
            </a:r>
            <a:endParaRPr lang="zh-CN" altLang="zh-CN" sz="2800" dirty="0">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CH</a:t>
            </a:r>
            <a:r>
              <a:rPr lang="en-US" altLang="zh-CN" sz="2800" baseline="-25000" dirty="0">
                <a:latin typeface="Times New Roman" panose="02020603050405020304" pitchFamily="18" charset="0"/>
                <a:ea typeface="华文细黑" panose="02010600040101010101" pitchFamily="2" charset="-122"/>
              </a:rPr>
              <a:t>3</a:t>
            </a:r>
            <a:r>
              <a:rPr lang="en-US" altLang="zh-CN" sz="2800" dirty="0">
                <a:latin typeface="Times New Roman" panose="02020603050405020304" pitchFamily="18" charset="0"/>
                <a:ea typeface="华文细黑" panose="02010600040101010101" pitchFamily="2" charset="-122"/>
              </a:rPr>
              <a:t>OH</a:t>
            </a:r>
            <a:r>
              <a:rPr lang="zh-CN" altLang="zh-CN" sz="2800" dirty="0">
                <a:latin typeface="Times New Roman" panose="02020603050405020304" pitchFamily="18" charset="0"/>
                <a:ea typeface="华文细黑" panose="02010600040101010101" pitchFamily="2" charset="-122"/>
              </a:rPr>
              <a:t>在负极上失去电子生成</a:t>
            </a:r>
            <a:r>
              <a:rPr lang="en-US" altLang="zh-CN" sz="2800" dirty="0">
                <a:latin typeface="Times New Roman" panose="02020603050405020304" pitchFamily="18" charset="0"/>
                <a:ea typeface="华文细黑" panose="02010600040101010101" pitchFamily="2" charset="-122"/>
              </a:rPr>
              <a:t>CO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气体，</a:t>
            </a:r>
            <a:r>
              <a:rPr lang="en-US" altLang="zh-CN" sz="2800" dirty="0">
                <a:latin typeface="Times New Roman" panose="02020603050405020304" pitchFamily="18" charset="0"/>
                <a:ea typeface="华文细黑" panose="02010600040101010101" pitchFamily="2" charset="-122"/>
              </a:rPr>
              <a:t>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在正极上得到电子，在</a:t>
            </a:r>
            <a:r>
              <a:rPr lang="en-US" altLang="zh-CN" sz="2800" dirty="0">
                <a:latin typeface="Times New Roman" panose="02020603050405020304" pitchFamily="18" charset="0"/>
                <a:ea typeface="华文细黑" panose="02010600040101010101" pitchFamily="2" charset="-122"/>
              </a:rPr>
              <a:t>H</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作用下生成</a:t>
            </a:r>
            <a:r>
              <a:rPr lang="en-US" altLang="zh-CN" sz="2800" dirty="0">
                <a:latin typeface="Times New Roman" panose="02020603050405020304" pitchFamily="18" charset="0"/>
                <a:ea typeface="华文细黑" panose="02010600040101010101" pitchFamily="2" charset="-122"/>
              </a:rPr>
              <a:t>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a:t>
            </a:r>
            <a:r>
              <a:rPr lang="zh-CN" altLang="zh-CN" sz="2800" dirty="0">
                <a:latin typeface="Times New Roman" panose="02020603050405020304" pitchFamily="18" charset="0"/>
                <a:ea typeface="华文细黑" panose="02010600040101010101" pitchFamily="2" charset="-122"/>
              </a:rPr>
              <a:t>。电极反应式为</a:t>
            </a:r>
            <a:endParaRPr lang="zh-CN" altLang="zh-CN" sz="28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负极：</a:t>
            </a:r>
            <a:r>
              <a:rPr lang="en-US" altLang="zh-CN" sz="2800" dirty="0">
                <a:latin typeface="Times New Roman" panose="02020603050405020304" pitchFamily="18" charset="0"/>
                <a:ea typeface="华文细黑" panose="02010600040101010101" pitchFamily="2" charset="-122"/>
              </a:rPr>
              <a:t>CH</a:t>
            </a:r>
            <a:r>
              <a:rPr lang="en-US" altLang="zh-CN" sz="2800" baseline="-25000" dirty="0">
                <a:latin typeface="Times New Roman" panose="02020603050405020304" pitchFamily="18" charset="0"/>
                <a:ea typeface="华文细黑" panose="02010600040101010101" pitchFamily="2" charset="-122"/>
              </a:rPr>
              <a:t>3</a:t>
            </a:r>
            <a:r>
              <a:rPr lang="en-US" altLang="zh-CN" sz="2800" dirty="0">
                <a:latin typeface="Times New Roman" panose="02020603050405020304" pitchFamily="18" charset="0"/>
                <a:ea typeface="华文细黑" panose="02010600040101010101" pitchFamily="2" charset="-122"/>
              </a:rPr>
              <a:t>OH</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6e</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O===CO</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宋体" panose="02010600030101010101" pitchFamily="2" charset="-122"/>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6H</a:t>
            </a:r>
            <a:r>
              <a:rPr lang="zh-CN" altLang="zh-CN" sz="2800" baseline="30000" dirty="0">
                <a:latin typeface="Times New Roman" panose="02020603050405020304" pitchFamily="18" charset="0"/>
                <a:ea typeface="华文细黑" panose="02010600040101010101" pitchFamily="2" charset="-122"/>
              </a:rPr>
              <a:t>＋</a:t>
            </a:r>
            <a:endParaRPr lang="zh-CN" altLang="zh-CN" sz="2800" dirty="0">
              <a:latin typeface="宋体" panose="02010600030101010101" pitchFamily="2" charset="-122"/>
              <a:ea typeface="黑体" panose="02010609060101010101" pitchFamily="49" charset="-122"/>
            </a:endParaRPr>
          </a:p>
        </p:txBody>
      </p:sp>
      <p:sp>
        <p:nvSpPr>
          <p:cNvPr id="16" name="矩形 15"/>
          <p:cNvSpPr/>
          <p:nvPr/>
        </p:nvSpPr>
        <p:spPr>
          <a:xfrm>
            <a:off x="0" y="1985"/>
            <a:ext cx="2638822" cy="691200"/>
          </a:xfrm>
          <a:prstGeom prst="rect">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类型“全”归纳</a:t>
            </a:r>
            <a:endParaRPr kumimoji="0"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9218" name="Object 97"/>
          <p:cNvGraphicFramePr/>
          <p:nvPr/>
        </p:nvGraphicFramePr>
        <p:xfrm>
          <a:off x="354013" y="5559425"/>
          <a:ext cx="8756650" cy="1192213"/>
        </p:xfrm>
        <a:graphic>
          <a:graphicData uri="http://schemas.openxmlformats.org/presentationml/2006/ole">
            <mc:AlternateContent xmlns:mc="http://schemas.openxmlformats.org/markup-compatibility/2006">
              <mc:Choice xmlns:v="urn:schemas-microsoft-com:vml" Requires="v">
                <p:oleObj spid="_x0000_s3086" name="" r:id="rId1" imgW="8758555" imgH="1193165" progId="Word.Document.12">
                  <p:embed/>
                </p:oleObj>
              </mc:Choice>
              <mc:Fallback>
                <p:oleObj name="" r:id="rId1" imgW="8758555" imgH="1193165" progId="Word.Document.12">
                  <p:embed/>
                  <p:pic>
                    <p:nvPicPr>
                      <p:cNvPr id="0" name="图片 3085"/>
                      <p:cNvPicPr/>
                      <p:nvPr/>
                    </p:nvPicPr>
                    <p:blipFill>
                      <a:blip r:embed="rId2"/>
                      <a:stretch>
                        <a:fillRect/>
                      </a:stretch>
                    </p:blipFill>
                    <p:spPr>
                      <a:xfrm>
                        <a:off x="354013" y="5559425"/>
                        <a:ext cx="8756650" cy="1192213"/>
                      </a:xfrm>
                      <a:prstGeom prst="rect">
                        <a:avLst/>
                      </a:prstGeom>
                      <a:noFill/>
                      <a:ln w="38100">
                        <a:noFill/>
                        <a:miter/>
                      </a:ln>
                    </p:spPr>
                  </p:pic>
                </p:oleObj>
              </mc:Fallback>
            </mc:AlternateContent>
          </a:graphicData>
        </a:graphic>
      </p:graphicFrame>
      <p:sp>
        <p:nvSpPr>
          <p:cNvPr id="17" name="矩形 16"/>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8" name="圆角矩形 17">
            <a:hlinkClick r:id="rId3" action="ppaction://hlinksldjump"/>
          </p:cNvPr>
          <p:cNvSpPr/>
          <p:nvPr/>
        </p:nvSpPr>
        <p:spPr>
          <a:xfrm>
            <a:off x="10553700" y="6664325"/>
            <a:ext cx="163671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类型“全”归纳</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19" name="Rectangle 21">
            <a:hlinkClick r:id="rId4"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7"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8"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9"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14" name="矩形 13"/>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0" name="矩形 19"/>
          <p:cNvSpPr/>
          <p:nvPr/>
        </p:nvSpPr>
        <p:spPr>
          <a:xfrm>
            <a:off x="239713" y="755650"/>
            <a:ext cx="11688763" cy="795338"/>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碱性介质，如</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KOH</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溶液：</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graphicFrame>
        <p:nvGraphicFramePr>
          <p:cNvPr id="10242" name="Object 96"/>
          <p:cNvGraphicFramePr/>
          <p:nvPr/>
        </p:nvGraphicFramePr>
        <p:xfrm>
          <a:off x="382588" y="1485900"/>
          <a:ext cx="11430000" cy="3905250"/>
        </p:xfrm>
        <a:graphic>
          <a:graphicData uri="http://schemas.openxmlformats.org/presentationml/2006/ole">
            <mc:AlternateContent xmlns:mc="http://schemas.openxmlformats.org/markup-compatibility/2006">
              <mc:Choice xmlns:v="urn:schemas-microsoft-com:vml" Requires="v">
                <p:oleObj spid="_x0000_s3085" name="" r:id="rId1" imgW="11433175" imgH="3916680" progId="Word.Document.12">
                  <p:embed/>
                </p:oleObj>
              </mc:Choice>
              <mc:Fallback>
                <p:oleObj name="" r:id="rId1" imgW="11433175" imgH="3916680" progId="Word.Document.12">
                  <p:embed/>
                  <p:pic>
                    <p:nvPicPr>
                      <p:cNvPr id="0" name="图片 3084"/>
                      <p:cNvPicPr/>
                      <p:nvPr/>
                    </p:nvPicPr>
                    <p:blipFill>
                      <a:blip r:embed="rId2"/>
                      <a:stretch>
                        <a:fillRect/>
                      </a:stretch>
                    </p:blipFill>
                    <p:spPr>
                      <a:xfrm>
                        <a:off x="382588" y="1485900"/>
                        <a:ext cx="11430000" cy="3905250"/>
                      </a:xfrm>
                      <a:prstGeom prst="rect">
                        <a:avLst/>
                      </a:prstGeom>
                      <a:noFill/>
                      <a:ln w="38100">
                        <a:noFill/>
                        <a:miter/>
                      </a:ln>
                    </p:spPr>
                  </p:pic>
                </p:oleObj>
              </mc:Fallback>
            </mc:AlternateContent>
          </a:graphicData>
        </a:graphic>
      </p:graphicFrame>
      <p:sp>
        <p:nvSpPr>
          <p:cNvPr id="17" name="圆角矩形 16">
            <a:hlinkClick r:id="rId3" action="ppaction://hlinksldjump"/>
          </p:cNvPr>
          <p:cNvSpPr/>
          <p:nvPr/>
        </p:nvSpPr>
        <p:spPr>
          <a:xfrm>
            <a:off x="10553700" y="6664325"/>
            <a:ext cx="163671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类型“全”归纳</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18" name="Rectangle 21">
            <a:hlinkClick r:id="rId4"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9" name="Rectangle 21">
            <a:hlinkClick r:id="rId5"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6"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7"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8"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9"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graphicFrame>
        <p:nvGraphicFramePr>
          <p:cNvPr id="11266" name="Object 94"/>
          <p:cNvGraphicFramePr/>
          <p:nvPr/>
        </p:nvGraphicFramePr>
        <p:xfrm>
          <a:off x="425450" y="765175"/>
          <a:ext cx="11172825" cy="5343525"/>
        </p:xfrm>
        <a:graphic>
          <a:graphicData uri="http://schemas.openxmlformats.org/presentationml/2006/ole">
            <mc:AlternateContent xmlns:mc="http://schemas.openxmlformats.org/markup-compatibility/2006">
              <mc:Choice xmlns:v="urn:schemas-microsoft-com:vml" Requires="v">
                <p:oleObj spid="_x0000_s3087" name="" r:id="rId1" imgW="11175365" imgH="5352415" progId="Word.Document.12">
                  <p:embed/>
                </p:oleObj>
              </mc:Choice>
              <mc:Fallback>
                <p:oleObj name="" r:id="rId1" imgW="11175365" imgH="5352415" progId="Word.Document.12">
                  <p:embed/>
                  <p:pic>
                    <p:nvPicPr>
                      <p:cNvPr id="0" name="图片 3086"/>
                      <p:cNvPicPr/>
                      <p:nvPr/>
                    </p:nvPicPr>
                    <p:blipFill>
                      <a:blip r:embed="rId2"/>
                      <a:stretch>
                        <a:fillRect/>
                      </a:stretch>
                    </p:blipFill>
                    <p:spPr>
                      <a:xfrm>
                        <a:off x="425450" y="765175"/>
                        <a:ext cx="11172825" cy="5343525"/>
                      </a:xfrm>
                      <a:prstGeom prst="rect">
                        <a:avLst/>
                      </a:prstGeom>
                      <a:noFill/>
                      <a:ln w="38100">
                        <a:noFill/>
                        <a:miter/>
                      </a:ln>
                    </p:spPr>
                  </p:pic>
                </p:oleObj>
              </mc:Fallback>
            </mc:AlternateContent>
          </a:graphicData>
        </a:graphic>
      </p:graphicFrame>
      <p:sp>
        <p:nvSpPr>
          <p:cNvPr id="16" name="矩形 15"/>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7" name="圆角矩形 16">
            <a:hlinkClick r:id="rId3" action="ppaction://hlinksldjump"/>
          </p:cNvPr>
          <p:cNvSpPr/>
          <p:nvPr/>
        </p:nvSpPr>
        <p:spPr>
          <a:xfrm>
            <a:off x="10553700" y="6664325"/>
            <a:ext cx="163671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类型“全”归纳</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18" name="Rectangle 21">
            <a:hlinkClick r:id="rId4"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9" name="Rectangle 21">
            <a:hlinkClick r:id="rId5"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6"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7"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8"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9"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graphicFrame>
        <p:nvGraphicFramePr>
          <p:cNvPr id="12290" name="Object 92"/>
          <p:cNvGraphicFramePr/>
          <p:nvPr/>
        </p:nvGraphicFramePr>
        <p:xfrm>
          <a:off x="476250" y="819150"/>
          <a:ext cx="11172825" cy="5419725"/>
        </p:xfrm>
        <a:graphic>
          <a:graphicData uri="http://schemas.openxmlformats.org/presentationml/2006/ole">
            <mc:AlternateContent xmlns:mc="http://schemas.openxmlformats.org/markup-compatibility/2006">
              <mc:Choice xmlns:v="urn:schemas-microsoft-com:vml" Requires="v">
                <p:oleObj spid="_x0000_s3088" name="" r:id="rId1" imgW="11175365" imgH="5428615" progId="Word.Document.12">
                  <p:embed/>
                </p:oleObj>
              </mc:Choice>
              <mc:Fallback>
                <p:oleObj name="" r:id="rId1" imgW="11175365" imgH="5428615" progId="Word.Document.12">
                  <p:embed/>
                  <p:pic>
                    <p:nvPicPr>
                      <p:cNvPr id="0" name="图片 3087"/>
                      <p:cNvPicPr/>
                      <p:nvPr/>
                    </p:nvPicPr>
                    <p:blipFill>
                      <a:blip r:embed="rId2"/>
                      <a:stretch>
                        <a:fillRect/>
                      </a:stretch>
                    </p:blipFill>
                    <p:spPr>
                      <a:xfrm>
                        <a:off x="476250" y="819150"/>
                        <a:ext cx="11172825" cy="5419725"/>
                      </a:xfrm>
                      <a:prstGeom prst="rect">
                        <a:avLst/>
                      </a:prstGeom>
                      <a:noFill/>
                      <a:ln w="38100">
                        <a:noFill/>
                        <a:miter/>
                      </a:ln>
                    </p:spPr>
                  </p:pic>
                </p:oleObj>
              </mc:Fallback>
            </mc:AlternateContent>
          </a:graphicData>
        </a:graphic>
      </p:graphicFrame>
      <p:sp>
        <p:nvSpPr>
          <p:cNvPr id="15" name="Rectangle 21">
            <a:hlinkClick r:id="rId3"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4"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9" name="Rectangle 21">
            <a:hlinkClick r:id="rId5"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0" name="Rectangle 21">
            <a:hlinkClick r:id="rId6"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7"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8"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 name="矩形 13"/>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5" name="圆角矩形 14">
            <a:hlinkClick r:id="rId1" action="ppaction://hlinksldjump"/>
          </p:cNvPr>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13321" name="矩形 17"/>
          <p:cNvSpPr/>
          <p:nvPr/>
        </p:nvSpPr>
        <p:spPr>
          <a:xfrm>
            <a:off x="296863" y="611188"/>
            <a:ext cx="11572875" cy="5910262"/>
          </a:xfrm>
          <a:prstGeom prst="rect">
            <a:avLst/>
          </a:prstGeom>
          <a:noFill/>
          <a:ln w="9525">
            <a:noFill/>
          </a:ln>
        </p:spPr>
        <p:txBody>
          <a:bodyPr>
            <a:spAutoFit/>
          </a:bodyPr>
          <a:p>
            <a:pPr algn="just" defTabSz="1217930">
              <a:lnSpc>
                <a:spcPct val="150000"/>
              </a:lnSpc>
              <a:tabLst>
                <a:tab pos="2339975" algn="l"/>
              </a:tabLst>
            </a:pPr>
            <a:r>
              <a:rPr lang="zh-CN" altLang="zh-CN" sz="2800" b="1" dirty="0">
                <a:solidFill>
                  <a:srgbClr val="C00000"/>
                </a:solidFill>
                <a:latin typeface="Times New Roman" panose="02020603050405020304" pitchFamily="18" charset="0"/>
                <a:ea typeface="华文细黑" panose="02010600040101010101" pitchFamily="2" charset="-122"/>
              </a:rPr>
              <a:t>题组三　</a:t>
            </a:r>
            <a:r>
              <a:rPr lang="en-US" altLang="zh-CN" sz="2800" b="1" dirty="0">
                <a:solidFill>
                  <a:srgbClr val="C00000"/>
                </a:solidFill>
                <a:latin typeface="宋体" panose="02010600030101010101" pitchFamily="2" charset="-122"/>
                <a:ea typeface="华文细黑" panose="02010600040101010101" pitchFamily="2" charset="-122"/>
              </a:rPr>
              <a:t>“</a:t>
            </a:r>
            <a:r>
              <a:rPr lang="zh-CN" altLang="zh-CN" sz="2800" b="1" dirty="0">
                <a:solidFill>
                  <a:srgbClr val="C00000"/>
                </a:solidFill>
                <a:latin typeface="Times New Roman" panose="02020603050405020304" pitchFamily="18" charset="0"/>
                <a:ea typeface="华文细黑" panose="02010600040101010101" pitchFamily="2" charset="-122"/>
              </a:rPr>
              <a:t>久考不衰</a:t>
            </a:r>
            <a:r>
              <a:rPr lang="en-US" altLang="zh-CN" sz="2800" b="1" dirty="0">
                <a:solidFill>
                  <a:srgbClr val="C00000"/>
                </a:solidFill>
                <a:latin typeface="宋体" panose="02010600030101010101" pitchFamily="2" charset="-122"/>
                <a:ea typeface="华文细黑" panose="02010600040101010101" pitchFamily="2" charset="-122"/>
              </a:rPr>
              <a:t>”</a:t>
            </a:r>
            <a:r>
              <a:rPr lang="zh-CN" altLang="zh-CN" sz="2800" b="1" dirty="0">
                <a:solidFill>
                  <a:srgbClr val="C00000"/>
                </a:solidFill>
                <a:latin typeface="Times New Roman" panose="02020603050405020304" pitchFamily="18" charset="0"/>
                <a:ea typeface="华文细黑" panose="02010600040101010101" pitchFamily="2" charset="-122"/>
              </a:rPr>
              <a:t>的可逆电池</a:t>
            </a:r>
            <a:endParaRPr lang="zh-CN" altLang="zh-CN" sz="1000" b="1" dirty="0">
              <a:solidFill>
                <a:srgbClr val="C00000"/>
              </a:solidFill>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en-US" altLang="zh-CN" sz="2800" b="1" dirty="0">
                <a:latin typeface="Times New Roman" panose="02020603050405020304" pitchFamily="18" charset="0"/>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一</a:t>
            </a:r>
            <a:r>
              <a:rPr lang="en-US" altLang="zh-CN" sz="2800" b="1" dirty="0">
                <a:latin typeface="Times New Roman" panose="02020603050405020304" pitchFamily="18" charset="0"/>
                <a:ea typeface="华文细黑" panose="02010600040101010101" pitchFamily="2" charset="-122"/>
              </a:rPr>
              <a:t>)</a:t>
            </a:r>
            <a:r>
              <a:rPr lang="en-US" altLang="zh-CN" sz="2800" b="1" dirty="0">
                <a:latin typeface="宋体" panose="02010600030101010101" pitchFamily="2" charset="-122"/>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传统</a:t>
            </a:r>
            <a:r>
              <a:rPr lang="en-US" altLang="zh-CN" sz="2800" b="1" dirty="0">
                <a:latin typeface="宋体" panose="02010600030101010101" pitchFamily="2" charset="-122"/>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可逆电池的考查</a:t>
            </a:r>
            <a:endParaRPr lang="zh-CN" altLang="zh-CN" sz="1000" b="1" dirty="0">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4.</a:t>
            </a:r>
            <a:r>
              <a:rPr lang="zh-CN" altLang="zh-CN" sz="2800" dirty="0">
                <a:latin typeface="Times New Roman" panose="02020603050405020304" pitchFamily="18" charset="0"/>
                <a:ea typeface="华文细黑" panose="02010600040101010101" pitchFamily="2" charset="-122"/>
              </a:rPr>
              <a:t>镍镉</a:t>
            </a:r>
            <a:r>
              <a:rPr lang="en-US" altLang="zh-CN" sz="2800" dirty="0">
                <a:latin typeface="Times New Roman" panose="02020603050405020304" pitchFamily="18" charset="0"/>
                <a:ea typeface="华文细黑" panose="02010600040101010101" pitchFamily="2" charset="-122"/>
              </a:rPr>
              <a:t>(Ni</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Cd)</a:t>
            </a:r>
            <a:r>
              <a:rPr lang="zh-CN" altLang="zh-CN" sz="2800" dirty="0">
                <a:latin typeface="Times New Roman" panose="02020603050405020304" pitchFamily="18" charset="0"/>
                <a:ea typeface="华文细黑" panose="02010600040101010101" pitchFamily="2" charset="-122"/>
              </a:rPr>
              <a:t>可充电电池在现代生活中有广泛应用。已知某镍镉电池的电解质溶液为</a:t>
            </a:r>
            <a:r>
              <a:rPr lang="en-US" altLang="zh-CN" sz="2800" dirty="0">
                <a:latin typeface="Times New Roman" panose="02020603050405020304" pitchFamily="18" charset="0"/>
                <a:ea typeface="华文细黑" panose="02010600040101010101" pitchFamily="2" charset="-122"/>
              </a:rPr>
              <a:t>KOH</a:t>
            </a:r>
            <a:r>
              <a:rPr lang="zh-CN" altLang="zh-CN" sz="2800" dirty="0">
                <a:latin typeface="Times New Roman" panose="02020603050405020304" pitchFamily="18" charset="0"/>
                <a:ea typeface="华文细黑" panose="02010600040101010101" pitchFamily="2" charset="-122"/>
              </a:rPr>
              <a:t>溶液，其充、放电按下式进行：</a:t>
            </a:r>
            <a:r>
              <a:rPr lang="en-US" altLang="zh-CN" sz="2800" dirty="0">
                <a:latin typeface="Times New Roman" panose="02020603050405020304" pitchFamily="18" charset="0"/>
                <a:ea typeface="华文细黑" panose="02010600040101010101" pitchFamily="2" charset="-122"/>
              </a:rPr>
              <a:t>Cd</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2NiOOH</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 </a:t>
            </a:r>
            <a:endParaRPr lang="en-US" altLang="zh-CN" sz="2800" dirty="0">
              <a:latin typeface="Times New Roman" panose="02020603050405020304" pitchFamily="18" charset="0"/>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             Cd(OH)</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2Ni(OH)</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。有关该电池的说法正确的是</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　　</a:t>
            </a:r>
            <a:r>
              <a:rPr lang="en-US" altLang="zh-CN" sz="28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放电时负极得电子，质量减轻</a:t>
            </a:r>
            <a:endParaRPr lang="zh-CN" altLang="zh-CN" sz="10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放电时电解质溶液中的</a:t>
            </a:r>
            <a:r>
              <a:rPr lang="en-US" altLang="zh-CN" sz="2800" dirty="0">
                <a:latin typeface="Times New Roman" panose="02020603050405020304" pitchFamily="18" charset="0"/>
                <a:ea typeface="华文细黑" panose="02010600040101010101" pitchFamily="2" charset="-122"/>
              </a:rPr>
              <a:t>OH</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向正极移动</a:t>
            </a:r>
            <a:endParaRPr lang="zh-CN" altLang="zh-CN" sz="10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C.</a:t>
            </a:r>
            <a:r>
              <a:rPr lang="zh-CN" altLang="zh-CN" sz="2800" dirty="0">
                <a:latin typeface="Times New Roman" panose="02020603050405020304" pitchFamily="18" charset="0"/>
                <a:ea typeface="华文细黑" panose="02010600040101010101" pitchFamily="2" charset="-122"/>
              </a:rPr>
              <a:t>充电时阴极附近溶液的</a:t>
            </a:r>
            <a:r>
              <a:rPr lang="en-US" altLang="zh-CN" sz="2800" dirty="0">
                <a:latin typeface="Times New Roman" panose="02020603050405020304" pitchFamily="18" charset="0"/>
                <a:ea typeface="华文细黑" panose="02010600040101010101" pitchFamily="2" charset="-122"/>
              </a:rPr>
              <a:t>pH</a:t>
            </a:r>
            <a:r>
              <a:rPr lang="zh-CN" altLang="zh-CN" sz="2800" dirty="0">
                <a:latin typeface="Times New Roman" panose="02020603050405020304" pitchFamily="18" charset="0"/>
                <a:ea typeface="华文细黑" panose="02010600040101010101" pitchFamily="2" charset="-122"/>
              </a:rPr>
              <a:t>减小</a:t>
            </a:r>
            <a:endParaRPr lang="zh-CN" altLang="zh-CN" sz="10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D.</a:t>
            </a:r>
            <a:r>
              <a:rPr lang="zh-CN" altLang="zh-CN" sz="2800" dirty="0">
                <a:latin typeface="Times New Roman" panose="02020603050405020304" pitchFamily="18" charset="0"/>
                <a:ea typeface="华文细黑" panose="02010600040101010101" pitchFamily="2" charset="-122"/>
              </a:rPr>
              <a:t>充电时阳极反应：</a:t>
            </a:r>
            <a:r>
              <a:rPr lang="en-US" altLang="zh-CN" sz="2800" dirty="0">
                <a:latin typeface="Times New Roman" panose="02020603050405020304" pitchFamily="18" charset="0"/>
                <a:ea typeface="华文细黑" panose="02010600040101010101" pitchFamily="2" charset="-122"/>
              </a:rPr>
              <a:t>Ni(OH)</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e</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OH</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===NiOOH</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a:t>
            </a:r>
            <a:endParaRPr lang="zh-CN" altLang="zh-CN" sz="1000" dirty="0">
              <a:latin typeface="宋体" panose="02010600030101010101" pitchFamily="2" charset="-122"/>
              <a:ea typeface="黑体" panose="02010609060101010101" pitchFamily="49" charset="-122"/>
            </a:endParaRPr>
          </a:p>
        </p:txBody>
      </p:sp>
      <p:sp>
        <p:nvSpPr>
          <p:cNvPr id="16" name="TextBox 15"/>
          <p:cNvSpPr txBox="1"/>
          <p:nvPr/>
        </p:nvSpPr>
        <p:spPr>
          <a:xfrm>
            <a:off x="119063" y="5794375"/>
            <a:ext cx="814387" cy="784225"/>
          </a:xfrm>
          <a:prstGeom prst="rect">
            <a:avLst/>
          </a:prstGeom>
          <a:noFill/>
          <a:ln w="9525">
            <a:noFill/>
          </a:ln>
        </p:spPr>
        <p:txBody>
          <a:bodyPr>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17" name="Picture 2"/>
          <p:cNvPicPr>
            <a:picLocks noChangeAspect="1"/>
          </p:cNvPicPr>
          <p:nvPr/>
        </p:nvPicPr>
        <p:blipFill>
          <a:blip r:embed="rId2"/>
          <a:stretch>
            <a:fillRect/>
          </a:stretch>
        </p:blipFill>
        <p:spPr>
          <a:xfrm>
            <a:off x="9407525" y="3395663"/>
            <a:ext cx="615950" cy="430212"/>
          </a:xfrm>
          <a:prstGeom prst="rect">
            <a:avLst/>
          </a:prstGeom>
          <a:noFill/>
          <a:ln w="9525">
            <a:noFill/>
          </a:ln>
        </p:spPr>
      </p:pic>
      <p:graphicFrame>
        <p:nvGraphicFramePr>
          <p:cNvPr id="13314" name="Object 91"/>
          <p:cNvGraphicFramePr/>
          <p:nvPr/>
        </p:nvGraphicFramePr>
        <p:xfrm>
          <a:off x="400209" y="3157221"/>
          <a:ext cx="1210945" cy="1003935"/>
        </p:xfrm>
        <a:graphic>
          <a:graphicData uri="http://schemas.openxmlformats.org/presentationml/2006/ole">
            <mc:AlternateContent xmlns:mc="http://schemas.openxmlformats.org/markup-compatibility/2006">
              <mc:Choice xmlns:v="urn:schemas-microsoft-com:vml" Requires="v">
                <p:oleObj spid="_x0000_s3092" name="" r:id="rId3" imgW="1211580" imgH="1005840" progId="Word.Document.12">
                  <p:embed/>
                </p:oleObj>
              </mc:Choice>
              <mc:Fallback>
                <p:oleObj name="" r:id="rId3" imgW="1211580" imgH="1005840" progId="Word.Document.12">
                  <p:embed/>
                  <p:pic>
                    <p:nvPicPr>
                      <p:cNvPr id="0" name="图片 3091"/>
                      <p:cNvPicPr/>
                      <p:nvPr/>
                    </p:nvPicPr>
                    <p:blipFill>
                      <a:blip r:embed="rId4"/>
                      <a:stretch>
                        <a:fillRect/>
                      </a:stretch>
                    </p:blipFill>
                    <p:spPr>
                      <a:xfrm>
                        <a:off x="400209" y="3157221"/>
                        <a:ext cx="1210945" cy="1003935"/>
                      </a:xfrm>
                      <a:prstGeom prst="rect">
                        <a:avLst/>
                      </a:prstGeom>
                      <a:noFill/>
                      <a:ln w="38100">
                        <a:noFill/>
                        <a:miter/>
                      </a:ln>
                    </p:spPr>
                  </p:pic>
                </p:oleObj>
              </mc:Fallback>
            </mc:AlternateContent>
          </a:graphicData>
        </a:graphic>
      </p:graphicFrame>
      <p:sp>
        <p:nvSpPr>
          <p:cNvPr id="19" name="Rectangle 21">
            <a:hlinkClick r:id="rId5"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0" name="Rectangle 21">
            <a:hlinkClick r:id="rId6"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7"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8"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9"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10"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 name="矩形 10"/>
          <p:cNvSpPr/>
          <p:nvPr/>
        </p:nvSpPr>
        <p:spPr>
          <a:xfrm>
            <a:off x="4763" y="827088"/>
            <a:ext cx="12188825" cy="5205412"/>
          </a:xfrm>
          <a:prstGeom prst="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lIns="91426" tIns="45712" rIns="91426" bIns="45712" anchor="ct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dk1"/>
              </a:solidFill>
              <a:effectLst/>
              <a:uLnTx/>
              <a:uFillTx/>
              <a:latin typeface="+mn-lt"/>
              <a:ea typeface="+mn-ea"/>
              <a:cs typeface="+mn-cs"/>
            </a:endParaRPr>
          </a:p>
        </p:txBody>
      </p:sp>
      <p:cxnSp>
        <p:nvCxnSpPr>
          <p:cNvPr id="3" name="直接连接符 2"/>
          <p:cNvCxnSpPr/>
          <p:nvPr/>
        </p:nvCxnSpPr>
        <p:spPr>
          <a:xfrm>
            <a:off x="2036763" y="2601913"/>
            <a:ext cx="81168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036763" y="3468688"/>
            <a:ext cx="81168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036763" y="4337050"/>
            <a:ext cx="811688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599" y="1287175"/>
            <a:ext cx="672780" cy="225009"/>
          </a:xfrm>
          <a:prstGeom prst="rect">
            <a:avLst/>
          </a:prstGeom>
          <a:gradFill flip="none" rotWithShape="1">
            <a:gsLst>
              <a:gs pos="0">
                <a:srgbClr val="00CCFF">
                  <a:tint val="66000"/>
                  <a:satMod val="160000"/>
                </a:srgbClr>
              </a:gs>
              <a:gs pos="50000">
                <a:srgbClr val="00CCFF">
                  <a:tint val="44500"/>
                  <a:satMod val="160000"/>
                </a:srgbClr>
              </a:gs>
              <a:gs pos="100000">
                <a:srgbClr val="00CCFF">
                  <a:tint val="23500"/>
                  <a:satMod val="160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704850" y="1144588"/>
            <a:ext cx="1646238" cy="523875"/>
          </a:xfrm>
          <a:prstGeom prst="rect">
            <a:avLst/>
          </a:prstGeom>
        </p:spPr>
        <p:txBody>
          <a:bodyPr>
            <a:spAutoFit/>
          </a:bodyPr>
          <a:lstStyle/>
          <a:p>
            <a:pPr marL="0" marR="0" lvl="0" indent="0" algn="just" defTabSz="1218565" rtl="0" eaLnBrk="1" fontAlgn="auto" latinLnBrk="0" hangingPunct="1">
              <a:lnSpc>
                <a:spcPct val="100000"/>
              </a:lnSpc>
              <a:spcBef>
                <a:spcPts val="0"/>
              </a:spcBef>
              <a:spcAft>
                <a:spcPts val="0"/>
              </a:spcAft>
              <a:buClrTx/>
              <a:buSzTx/>
              <a:buFontTx/>
              <a:buNone/>
              <a:defRPr/>
            </a:pPr>
            <a:r>
              <a:rPr kumimoji="0" lang="zh-CN" altLang="en-US" sz="2800" b="1" i="0" u="none" strike="noStrike" kern="100" cap="none" spc="0" normalizeH="0" baseline="0" noProof="0" dirty="0">
                <a:ln>
                  <a:noFill/>
                </a:ln>
                <a:solidFill>
                  <a:srgbClr val="0066FF"/>
                </a:solidFill>
                <a:effectLst/>
                <a:uLnTx/>
                <a:uFillTx/>
                <a:latin typeface="微软雅黑" panose="020B0503020204020204" pitchFamily="34" charset="-122"/>
                <a:ea typeface="微软雅黑" panose="020B0503020204020204" pitchFamily="34" charset="-122"/>
                <a:cs typeface="Courier New" panose="02070309020205020404"/>
              </a:rPr>
              <a:t>内容索引</a:t>
            </a:r>
            <a:endParaRPr kumimoji="0" lang="en-US" altLang="zh-CN" sz="2800" b="1" i="0" u="none" strike="noStrike" kern="100" cap="none" spc="0" normalizeH="0" baseline="0" noProof="0" dirty="0">
              <a:ln>
                <a:noFill/>
              </a:ln>
              <a:solidFill>
                <a:srgbClr val="0066FF"/>
              </a:solidFill>
              <a:effectLst/>
              <a:uLnTx/>
              <a:uFillTx/>
              <a:latin typeface="微软雅黑" panose="020B0503020204020204" pitchFamily="34" charset="-122"/>
              <a:ea typeface="微软雅黑" panose="020B0503020204020204" pitchFamily="34" charset="-122"/>
              <a:cs typeface="Courier New" panose="02070309020205020404"/>
            </a:endParaRPr>
          </a:p>
        </p:txBody>
      </p:sp>
      <p:sp>
        <p:nvSpPr>
          <p:cNvPr id="49164" name="TextBox 1">
            <a:hlinkClick r:id="rId1" action="ppaction://hlinksldjump"/>
          </p:cNvPr>
          <p:cNvSpPr txBox="1"/>
          <p:nvPr/>
        </p:nvSpPr>
        <p:spPr>
          <a:xfrm>
            <a:off x="2038350" y="2106613"/>
            <a:ext cx="8115300" cy="493712"/>
          </a:xfrm>
          <a:prstGeom prst="rect">
            <a:avLst/>
          </a:prstGeom>
          <a:noFill/>
          <a:ln w="9525">
            <a:noFill/>
          </a:ln>
        </p:spPr>
        <p:txBody>
          <a:bodyPr>
            <a:spAutoFit/>
          </a:bodyPr>
          <a:p>
            <a:r>
              <a:rPr lang="zh-CN" altLang="en-US" sz="2600" b="1" dirty="0">
                <a:solidFill>
                  <a:srgbClr val="3114AC"/>
                </a:solidFill>
                <a:latin typeface="微软雅黑" panose="020B0503020204020204" pitchFamily="34" charset="-122"/>
                <a:ea typeface="微软雅黑" panose="020B0503020204020204" pitchFamily="34" charset="-122"/>
              </a:rPr>
              <a:t>考点一    原电池的全面突破</a:t>
            </a:r>
            <a:endParaRPr lang="zh-CN" altLang="en-US" sz="2600" b="1" dirty="0">
              <a:solidFill>
                <a:srgbClr val="3114AC"/>
              </a:solidFill>
              <a:latin typeface="微软雅黑" panose="020B0503020204020204" pitchFamily="34" charset="-122"/>
              <a:ea typeface="微软雅黑" panose="020B0503020204020204" pitchFamily="34" charset="-122"/>
            </a:endParaRPr>
          </a:p>
        </p:txBody>
      </p:sp>
      <p:sp>
        <p:nvSpPr>
          <p:cNvPr id="49165" name="TextBox 16">
            <a:hlinkClick r:id="rId2" action="ppaction://hlinksldjump"/>
          </p:cNvPr>
          <p:cNvSpPr txBox="1"/>
          <p:nvPr/>
        </p:nvSpPr>
        <p:spPr>
          <a:xfrm>
            <a:off x="2038350" y="2971800"/>
            <a:ext cx="8113713" cy="492125"/>
          </a:xfrm>
          <a:prstGeom prst="rect">
            <a:avLst/>
          </a:prstGeom>
          <a:noFill/>
          <a:ln w="9525">
            <a:noFill/>
          </a:ln>
        </p:spPr>
        <p:txBody>
          <a:bodyPr>
            <a:spAutoFit/>
          </a:bodyPr>
          <a:p>
            <a:r>
              <a:rPr lang="zh-CN" altLang="en-US" sz="2600" b="1" dirty="0">
                <a:solidFill>
                  <a:srgbClr val="3114AC"/>
                </a:solidFill>
                <a:latin typeface="微软雅黑" panose="020B0503020204020204" pitchFamily="34" charset="-122"/>
                <a:ea typeface="微软雅黑" panose="020B0503020204020204" pitchFamily="34" charset="-122"/>
              </a:rPr>
              <a:t>考点二    几种重要的化学电池</a:t>
            </a:r>
            <a:endParaRPr lang="zh-CN" altLang="en-US" sz="2600" b="1" dirty="0">
              <a:solidFill>
                <a:srgbClr val="3114AC"/>
              </a:solidFill>
              <a:latin typeface="微软雅黑" panose="020B0503020204020204" pitchFamily="34" charset="-122"/>
              <a:ea typeface="微软雅黑" panose="020B0503020204020204" pitchFamily="34" charset="-122"/>
            </a:endParaRPr>
          </a:p>
        </p:txBody>
      </p:sp>
      <p:sp>
        <p:nvSpPr>
          <p:cNvPr id="49166" name="TextBox 17">
            <a:hlinkClick r:id="rId3" action="ppaction://hlinksldjump"/>
          </p:cNvPr>
          <p:cNvSpPr txBox="1"/>
          <p:nvPr/>
        </p:nvSpPr>
        <p:spPr>
          <a:xfrm>
            <a:off x="2038350" y="3835400"/>
            <a:ext cx="8113713" cy="492125"/>
          </a:xfrm>
          <a:prstGeom prst="rect">
            <a:avLst/>
          </a:prstGeom>
          <a:noFill/>
          <a:ln w="9525">
            <a:noFill/>
          </a:ln>
        </p:spPr>
        <p:txBody>
          <a:bodyPr>
            <a:spAutoFit/>
          </a:bodyPr>
          <a:p>
            <a:r>
              <a:rPr lang="zh-CN" altLang="en-US" sz="2600" b="1" dirty="0">
                <a:solidFill>
                  <a:srgbClr val="3114AC"/>
                </a:solidFill>
                <a:latin typeface="微软雅黑" panose="020B0503020204020204" pitchFamily="34" charset="-122"/>
                <a:ea typeface="微软雅黑" panose="020B0503020204020204" pitchFamily="34" charset="-122"/>
              </a:rPr>
              <a:t>考点三    电解池及其应用</a:t>
            </a:r>
            <a:endParaRPr lang="zh-CN" altLang="en-US" sz="2600" b="1" dirty="0">
              <a:solidFill>
                <a:srgbClr val="3114AC"/>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036763" y="5203825"/>
            <a:ext cx="8116888"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hlinkClick r:id="rId4" action="ppaction://hlinksldjump"/>
          </p:cNvPr>
          <p:cNvSpPr txBox="1"/>
          <p:nvPr/>
        </p:nvSpPr>
        <p:spPr>
          <a:xfrm>
            <a:off x="2038350" y="4718050"/>
            <a:ext cx="8113713" cy="492125"/>
          </a:xfrm>
          <a:prstGeom prst="rect">
            <a:avLst/>
          </a:prstGeom>
          <a:noFill/>
        </p:spPr>
        <p:txBody>
          <a:bodyPr>
            <a:spAutoFit/>
          </a:bodyPr>
          <a:lstStyle/>
          <a:p>
            <a:pPr marR="0" defTabSz="1218565" fontAlgn="auto">
              <a:spcBef>
                <a:spcPts val="0"/>
              </a:spcBef>
              <a:spcAft>
                <a:spcPts val="0"/>
              </a:spcAft>
              <a:buClrTx/>
              <a:buSzTx/>
              <a:buFontTx/>
              <a:defRPr/>
            </a:pPr>
            <a:r>
              <a:rPr kumimoji="0" lang="zh-CN" altLang="en-US" sz="2600" b="1" kern="1200" cap="none" spc="0" normalizeH="0" baseline="0" noProof="0" dirty="0">
                <a:solidFill>
                  <a:srgbClr val="3114AC"/>
                </a:solidFill>
                <a:latin typeface="微软雅黑" panose="020B0503020204020204" pitchFamily="34" charset="-122"/>
                <a:ea typeface="微软雅黑" panose="020B0503020204020204" pitchFamily="34" charset="-122"/>
                <a:cs typeface="+mn-cs"/>
              </a:rPr>
              <a:t>考点四    金属腐蚀与防护的</a:t>
            </a:r>
            <a:r>
              <a:rPr kumimoji="0" lang="zh-CN" altLang="en-US" sz="2600" b="1" kern="1200" cap="none" spc="0" normalizeH="0" baseline="0" noProof="0" dirty="0">
                <a:solidFill>
                  <a:srgbClr val="3114AC"/>
                </a:solidFill>
                <a:latin typeface="宋体" panose="02010600030101010101" pitchFamily="2" charset="-122"/>
                <a:ea typeface="宋体" panose="02010600030101010101" pitchFamily="2" charset="-122"/>
                <a:cs typeface="+mn-cs"/>
              </a:rPr>
              <a:t>“</a:t>
            </a:r>
            <a:r>
              <a:rPr kumimoji="0" lang="zh-CN" altLang="en-US" sz="2600" b="1" kern="1200" cap="none" spc="0" normalizeH="0" baseline="0" noProof="0" dirty="0">
                <a:solidFill>
                  <a:srgbClr val="3114AC"/>
                </a:solidFill>
                <a:latin typeface="微软雅黑" panose="020B0503020204020204" pitchFamily="34" charset="-122"/>
                <a:ea typeface="微软雅黑" panose="020B0503020204020204" pitchFamily="34" charset="-122"/>
                <a:cs typeface="+mn-cs"/>
              </a:rPr>
              <a:t>两种比较</a:t>
            </a:r>
            <a:r>
              <a:rPr kumimoji="0" lang="zh-CN" altLang="en-US" sz="2600" b="1" kern="1200" cap="none" spc="0" normalizeH="0" baseline="0" noProof="0" dirty="0">
                <a:solidFill>
                  <a:srgbClr val="3114AC"/>
                </a:solidFill>
                <a:latin typeface="宋体" panose="02010600030101010101" pitchFamily="2" charset="-122"/>
                <a:ea typeface="宋体" panose="02010600030101010101" pitchFamily="2" charset="-122"/>
                <a:cs typeface="+mn-cs"/>
              </a:rPr>
              <a:t>”</a:t>
            </a:r>
            <a:r>
              <a:rPr kumimoji="0" lang="zh-CN" altLang="en-US" sz="2600" b="1" kern="1200" cap="none" spc="-2000" normalizeH="0" baseline="0" noProof="0" dirty="0">
                <a:solidFill>
                  <a:srgbClr val="3114AC"/>
                </a:solidFill>
                <a:latin typeface="微软雅黑" panose="020B0503020204020204" pitchFamily="34" charset="-122"/>
                <a:ea typeface="微软雅黑" panose="020B0503020204020204" pitchFamily="34" charset="-122"/>
                <a:cs typeface="+mn-cs"/>
              </a:rPr>
              <a:t>、</a:t>
            </a:r>
            <a:r>
              <a:rPr kumimoji="0" lang="zh-CN" altLang="en-US" sz="2600" b="1" kern="1200" cap="none" spc="0" normalizeH="0" baseline="0" noProof="0" dirty="0">
                <a:solidFill>
                  <a:srgbClr val="3114AC"/>
                </a:solidFill>
                <a:latin typeface="宋体" panose="02010600030101010101" pitchFamily="2" charset="-122"/>
                <a:ea typeface="宋体" panose="02010600030101010101" pitchFamily="2" charset="-122"/>
                <a:cs typeface="+mn-cs"/>
              </a:rPr>
              <a:t>“</a:t>
            </a:r>
            <a:r>
              <a:rPr kumimoji="0" lang="zh-CN" altLang="en-US" sz="2600" b="1" kern="1200" cap="none" spc="0" normalizeH="0" baseline="0" noProof="0" dirty="0">
                <a:solidFill>
                  <a:srgbClr val="3114AC"/>
                </a:solidFill>
                <a:latin typeface="微软雅黑" panose="020B0503020204020204" pitchFamily="34" charset="-122"/>
                <a:ea typeface="微软雅黑" panose="020B0503020204020204" pitchFamily="34" charset="-122"/>
                <a:cs typeface="+mn-cs"/>
              </a:rPr>
              <a:t>两种方法</a:t>
            </a:r>
            <a:r>
              <a:rPr kumimoji="0" lang="zh-CN" altLang="en-US" sz="2600" b="1" kern="1200" cap="none" spc="0" normalizeH="0" baseline="0" noProof="0" dirty="0">
                <a:solidFill>
                  <a:srgbClr val="3114AC"/>
                </a:solidFill>
                <a:latin typeface="宋体" panose="02010600030101010101" pitchFamily="2" charset="-122"/>
                <a:ea typeface="宋体" panose="02010600030101010101" pitchFamily="2" charset="-122"/>
                <a:cs typeface="+mn-cs"/>
              </a:rPr>
              <a:t>”</a:t>
            </a:r>
            <a:endParaRPr kumimoji="0" lang="zh-CN" altLang="en-US" sz="2600" b="1" kern="1200" cap="none" spc="0" normalizeH="0" baseline="0" noProof="0" dirty="0">
              <a:solidFill>
                <a:srgbClr val="3114AC"/>
              </a:solidFill>
              <a:latin typeface="宋体" panose="02010600030101010101" pitchFamily="2" charset="-122"/>
              <a:ea typeface="宋体" panose="02010600030101010101" pitchFamily="2" charset="-122"/>
              <a:cs typeface="+mn-cs"/>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14" name="矩形 13"/>
          <p:cNvSpPr/>
          <p:nvPr/>
        </p:nvSpPr>
        <p:spPr>
          <a:xfrm>
            <a:off x="366713" y="730250"/>
            <a:ext cx="11345863" cy="2555875"/>
          </a:xfrm>
          <a:prstGeom prst="rect">
            <a:avLst/>
          </a:prstGeom>
        </p:spPr>
        <p:txBody>
          <a:bodyPr>
            <a:spAutoFit/>
          </a:bodyPr>
          <a:lstStyle/>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该可充电电池的放电过程的电极反应式为负极：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Cd</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2e</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2OH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=Cd(OH)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；正极：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2NiOOH</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2e</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=2Ni(OH)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2OH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，所以正确选项为</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D</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12" name="Rectangle 21">
            <a:hlinkClick r:id="rId1"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5" name="Rectangle 21">
            <a:hlinkClick r:id="rId3"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4"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7" name="Rectangle 21">
            <a:hlinkClick r:id="rId5"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6"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 name="矩形 13"/>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2" name="圆角矩形 21">
            <a:hlinkClick r:id="rId1" action="ppaction://hlinksldjump"/>
          </p:cNvPr>
          <p:cNvSpPr/>
          <p:nvPr/>
        </p:nvSpPr>
        <p:spPr>
          <a:xfrm>
            <a:off x="11398250" y="6664325"/>
            <a:ext cx="79216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14346" name="矩形 16"/>
          <p:cNvSpPr/>
          <p:nvPr/>
        </p:nvSpPr>
        <p:spPr>
          <a:xfrm>
            <a:off x="334963" y="674688"/>
            <a:ext cx="11583987" cy="5659437"/>
          </a:xfrm>
          <a:prstGeom prst="rect">
            <a:avLst/>
          </a:prstGeom>
          <a:noFill/>
          <a:ln w="9525">
            <a:noFill/>
          </a:ln>
        </p:spPr>
        <p:txBody>
          <a:bodyPr>
            <a:spAutoFit/>
          </a:bodyPr>
          <a:p>
            <a:pPr algn="just" defTabSz="1217930">
              <a:lnSpc>
                <a:spcPts val="5300"/>
              </a:lnSpc>
              <a:tabLst>
                <a:tab pos="2339975" algn="l"/>
              </a:tabLst>
            </a:pPr>
            <a:r>
              <a:rPr lang="en-US" altLang="zh-CN" sz="2800" b="1" dirty="0">
                <a:latin typeface="Times New Roman" panose="02020603050405020304" pitchFamily="18" charset="0"/>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二</a:t>
            </a:r>
            <a:r>
              <a:rPr lang="en-US" altLang="zh-CN" sz="2800" b="1" dirty="0">
                <a:latin typeface="Times New Roman" panose="02020603050405020304" pitchFamily="18" charset="0"/>
                <a:ea typeface="华文细黑" panose="02010600040101010101" pitchFamily="2" charset="-122"/>
              </a:rPr>
              <a:t>)</a:t>
            </a:r>
            <a:r>
              <a:rPr lang="en-US" altLang="zh-CN" sz="2800" b="1" dirty="0">
                <a:latin typeface="宋体" panose="02010600030101010101" pitchFamily="2" charset="-122"/>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新型</a:t>
            </a:r>
            <a:r>
              <a:rPr lang="en-US" altLang="zh-CN" sz="2800" b="1" dirty="0">
                <a:latin typeface="宋体" panose="02010600030101010101" pitchFamily="2" charset="-122"/>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可逆电池的考查</a:t>
            </a:r>
            <a:endParaRPr lang="zh-CN" altLang="zh-CN" sz="1000" b="1" dirty="0">
              <a:latin typeface="宋体" panose="02010600030101010101" pitchFamily="2" charset="-122"/>
              <a:ea typeface="华文细黑" panose="02010600040101010101" pitchFamily="2" charset="-122"/>
            </a:endParaRPr>
          </a:p>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5.(2016·</a:t>
            </a:r>
            <a:r>
              <a:rPr lang="zh-CN" altLang="zh-CN" sz="2800" dirty="0">
                <a:latin typeface="Times New Roman" panose="02020603050405020304" pitchFamily="18" charset="0"/>
                <a:ea typeface="华文细黑" panose="02010600040101010101" pitchFamily="2" charset="-122"/>
              </a:rPr>
              <a:t>全国卷</a:t>
            </a:r>
            <a:r>
              <a:rPr lang="en-US" altLang="zh-CN" sz="2800" dirty="0">
                <a:latin typeface="宋体" panose="02010600030101010101" pitchFamily="2" charset="-122"/>
                <a:ea typeface="华文细黑" panose="02010600040101010101" pitchFamily="2" charset="-122"/>
              </a:rPr>
              <a:t>Ⅲ</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11)</a:t>
            </a:r>
            <a:r>
              <a:rPr lang="zh-CN" altLang="zh-CN" sz="2800" dirty="0">
                <a:latin typeface="Times New Roman" panose="02020603050405020304" pitchFamily="18" charset="0"/>
                <a:ea typeface="华文细黑" panose="02010600040101010101" pitchFamily="2" charset="-122"/>
              </a:rPr>
              <a:t>锌－空气燃料电池可用作电动车动力电源，电池的电解质溶液为</a:t>
            </a:r>
            <a:r>
              <a:rPr lang="en-US" altLang="zh-CN" sz="2800" dirty="0">
                <a:latin typeface="Times New Roman" panose="02020603050405020304" pitchFamily="18" charset="0"/>
                <a:ea typeface="华文细黑" panose="02010600040101010101" pitchFamily="2" charset="-122"/>
              </a:rPr>
              <a:t>KOH</a:t>
            </a:r>
            <a:r>
              <a:rPr lang="zh-CN" altLang="zh-CN" sz="2800" dirty="0">
                <a:latin typeface="Times New Roman" panose="02020603050405020304" pitchFamily="18" charset="0"/>
                <a:ea typeface="华文细黑" panose="02010600040101010101" pitchFamily="2" charset="-122"/>
              </a:rPr>
              <a:t>溶液，反应为</a:t>
            </a:r>
            <a:r>
              <a:rPr lang="en-US" altLang="zh-CN" sz="2800" dirty="0">
                <a:latin typeface="Times New Roman" panose="02020603050405020304" pitchFamily="18" charset="0"/>
                <a:ea typeface="华文细黑" panose="02010600040101010101" pitchFamily="2" charset="-122"/>
              </a:rPr>
              <a:t>2Zn</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4OH</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O===2Zn(OH)  </a:t>
            </a:r>
            <a:r>
              <a:rPr lang="zh-CN" altLang="zh-CN" sz="2800" dirty="0">
                <a:latin typeface="Times New Roman" panose="02020603050405020304" pitchFamily="18" charset="0"/>
                <a:ea typeface="华文细黑" panose="02010600040101010101" pitchFamily="2" charset="-122"/>
              </a:rPr>
              <a:t>。下列说法正确的是</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　　</a:t>
            </a:r>
            <a:r>
              <a:rPr lang="en-US" altLang="zh-CN" sz="28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华文细黑" panose="02010600040101010101" pitchFamily="2" charset="-122"/>
            </a:endParaRPr>
          </a:p>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充电时，电解质溶液中</a:t>
            </a:r>
            <a:r>
              <a:rPr lang="en-US" altLang="zh-CN" sz="2800" dirty="0">
                <a:latin typeface="Times New Roman" panose="02020603050405020304" pitchFamily="18" charset="0"/>
                <a:ea typeface="华文细黑" panose="02010600040101010101" pitchFamily="2" charset="-122"/>
              </a:rPr>
              <a:t>K</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向阳极移动</a:t>
            </a:r>
            <a:endParaRPr lang="zh-CN" altLang="zh-CN" sz="1000" dirty="0">
              <a:latin typeface="宋体" panose="02010600030101010101" pitchFamily="2" charset="-122"/>
              <a:ea typeface="黑体" panose="02010609060101010101" pitchFamily="49" charset="-122"/>
            </a:endParaRPr>
          </a:p>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充电时，电解质溶液中</a:t>
            </a:r>
            <a:r>
              <a:rPr lang="en-US" altLang="zh-CN" sz="2800" i="1" dirty="0">
                <a:latin typeface="Times New Roman" panose="02020603050405020304" pitchFamily="18" charset="0"/>
                <a:ea typeface="华文细黑" panose="02010600040101010101" pitchFamily="2" charset="-122"/>
              </a:rPr>
              <a:t>c</a:t>
            </a:r>
            <a:r>
              <a:rPr lang="en-US" altLang="zh-CN" sz="2800" dirty="0">
                <a:latin typeface="Times New Roman" panose="02020603050405020304" pitchFamily="18" charset="0"/>
                <a:ea typeface="华文细黑" panose="02010600040101010101" pitchFamily="2" charset="-122"/>
              </a:rPr>
              <a:t>(OH</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逐渐减小</a:t>
            </a:r>
            <a:endParaRPr lang="zh-CN" altLang="zh-CN" sz="1000" dirty="0">
              <a:latin typeface="宋体" panose="02010600030101010101" pitchFamily="2" charset="-122"/>
              <a:ea typeface="黑体" panose="02010609060101010101" pitchFamily="49" charset="-122"/>
            </a:endParaRPr>
          </a:p>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C.</a:t>
            </a:r>
            <a:r>
              <a:rPr lang="zh-CN" altLang="zh-CN" sz="2800" dirty="0">
                <a:latin typeface="Times New Roman" panose="02020603050405020304" pitchFamily="18" charset="0"/>
                <a:ea typeface="华文细黑" panose="02010600040101010101" pitchFamily="2" charset="-122"/>
              </a:rPr>
              <a:t>放电时，负极反应为</a:t>
            </a:r>
            <a:r>
              <a:rPr lang="en-US" altLang="zh-CN" sz="2800" dirty="0">
                <a:latin typeface="Times New Roman" panose="02020603050405020304" pitchFamily="18" charset="0"/>
                <a:ea typeface="华文细黑" panose="02010600040101010101" pitchFamily="2" charset="-122"/>
              </a:rPr>
              <a:t>Zn</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4OH</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===Zn(OH)</a:t>
            </a:r>
            <a:endParaRPr lang="zh-CN" altLang="zh-CN" sz="1000" dirty="0">
              <a:latin typeface="宋体" panose="02010600030101010101" pitchFamily="2" charset="-122"/>
              <a:ea typeface="黑体" panose="02010609060101010101" pitchFamily="49" charset="-122"/>
            </a:endParaRPr>
          </a:p>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D.</a:t>
            </a:r>
            <a:r>
              <a:rPr lang="zh-CN" altLang="zh-CN" sz="2800" dirty="0">
                <a:latin typeface="Times New Roman" panose="02020603050405020304" pitchFamily="18" charset="0"/>
                <a:ea typeface="华文细黑" panose="02010600040101010101" pitchFamily="2" charset="-122"/>
              </a:rPr>
              <a:t>放电时，电路中通过</a:t>
            </a:r>
            <a:r>
              <a:rPr lang="en-US" altLang="zh-CN" sz="2800" dirty="0">
                <a:latin typeface="Times New Roman" panose="02020603050405020304" pitchFamily="18" charset="0"/>
                <a:ea typeface="华文细黑" panose="02010600040101010101" pitchFamily="2" charset="-122"/>
              </a:rPr>
              <a:t>2 mol</a:t>
            </a:r>
            <a:r>
              <a:rPr lang="zh-CN" altLang="zh-CN" sz="2800" dirty="0">
                <a:latin typeface="Times New Roman" panose="02020603050405020304" pitchFamily="18" charset="0"/>
                <a:ea typeface="华文细黑" panose="02010600040101010101" pitchFamily="2" charset="-122"/>
              </a:rPr>
              <a:t>电子，消耗氧气</a:t>
            </a:r>
            <a:r>
              <a:rPr lang="en-US" altLang="zh-CN" sz="2800" dirty="0">
                <a:latin typeface="Times New Roman" panose="02020603050405020304" pitchFamily="18" charset="0"/>
                <a:ea typeface="华文细黑" panose="02010600040101010101" pitchFamily="2" charset="-122"/>
              </a:rPr>
              <a:t>22.4 L(</a:t>
            </a:r>
            <a:r>
              <a:rPr lang="zh-CN" altLang="zh-CN" sz="2800" dirty="0">
                <a:latin typeface="Times New Roman" panose="02020603050405020304" pitchFamily="18" charset="0"/>
                <a:ea typeface="华文细黑" panose="02010600040101010101" pitchFamily="2" charset="-122"/>
              </a:rPr>
              <a:t>标准状况</a:t>
            </a:r>
            <a:r>
              <a:rPr lang="en-US" altLang="zh-CN" sz="28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黑体" panose="02010609060101010101" pitchFamily="49" charset="-122"/>
            </a:endParaRPr>
          </a:p>
        </p:txBody>
      </p:sp>
      <p:sp>
        <p:nvSpPr>
          <p:cNvPr id="15" name="TextBox 14"/>
          <p:cNvSpPr txBox="1"/>
          <p:nvPr/>
        </p:nvSpPr>
        <p:spPr>
          <a:xfrm>
            <a:off x="180975" y="4786313"/>
            <a:ext cx="814388" cy="784225"/>
          </a:xfrm>
          <a:prstGeom prst="rect">
            <a:avLst/>
          </a:prstGeom>
          <a:noFill/>
          <a:ln w="9525">
            <a:noFill/>
          </a:ln>
        </p:spPr>
        <p:txBody>
          <a:bodyPr>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19" name="Picture 2"/>
          <p:cNvPicPr>
            <a:picLocks noChangeAspect="1"/>
          </p:cNvPicPr>
          <p:nvPr/>
        </p:nvPicPr>
        <p:blipFill>
          <a:blip r:embed="rId2"/>
          <a:stretch>
            <a:fillRect/>
          </a:stretch>
        </p:blipFill>
        <p:spPr>
          <a:xfrm>
            <a:off x="3433763" y="2941638"/>
            <a:ext cx="615950" cy="431800"/>
          </a:xfrm>
          <a:prstGeom prst="rect">
            <a:avLst/>
          </a:prstGeom>
          <a:noFill/>
          <a:ln w="9525">
            <a:noFill/>
          </a:ln>
        </p:spPr>
      </p:pic>
      <p:graphicFrame>
        <p:nvGraphicFramePr>
          <p:cNvPr id="14338" name="Object 176"/>
          <p:cNvGraphicFramePr/>
          <p:nvPr/>
        </p:nvGraphicFramePr>
        <p:xfrm>
          <a:off x="11264583" y="2191385"/>
          <a:ext cx="482600" cy="638175"/>
        </p:xfrm>
        <a:graphic>
          <a:graphicData uri="http://schemas.openxmlformats.org/presentationml/2006/ole">
            <mc:AlternateContent xmlns:mc="http://schemas.openxmlformats.org/markup-compatibility/2006">
              <mc:Choice xmlns:v="urn:schemas-microsoft-com:vml" Requires="v">
                <p:oleObj spid="_x0000_s3090" name="" r:id="rId3" imgW="484505" imgH="640080" progId="Word.Document.12">
                  <p:embed/>
                </p:oleObj>
              </mc:Choice>
              <mc:Fallback>
                <p:oleObj name="" r:id="rId3" imgW="484505" imgH="640080" progId="Word.Document.12">
                  <p:embed/>
                  <p:pic>
                    <p:nvPicPr>
                      <p:cNvPr id="0" name="图片 3089"/>
                      <p:cNvPicPr/>
                      <p:nvPr/>
                    </p:nvPicPr>
                    <p:blipFill>
                      <a:blip r:embed="rId4"/>
                      <a:stretch>
                        <a:fillRect/>
                      </a:stretch>
                    </p:blipFill>
                    <p:spPr>
                      <a:xfrm>
                        <a:off x="11264583" y="2191385"/>
                        <a:ext cx="482600" cy="638175"/>
                      </a:xfrm>
                      <a:prstGeom prst="rect">
                        <a:avLst/>
                      </a:prstGeom>
                      <a:noFill/>
                      <a:ln w="38100">
                        <a:noFill/>
                        <a:miter/>
                      </a:ln>
                    </p:spPr>
                  </p:pic>
                </p:oleObj>
              </mc:Fallback>
            </mc:AlternateContent>
          </a:graphicData>
        </a:graphic>
      </p:graphicFrame>
      <p:graphicFrame>
        <p:nvGraphicFramePr>
          <p:cNvPr id="14339" name="Object 177"/>
          <p:cNvGraphicFramePr/>
          <p:nvPr/>
        </p:nvGraphicFramePr>
        <p:xfrm>
          <a:off x="8259763" y="4870450"/>
          <a:ext cx="482600" cy="638175"/>
        </p:xfrm>
        <a:graphic>
          <a:graphicData uri="http://schemas.openxmlformats.org/presentationml/2006/ole">
            <mc:AlternateContent xmlns:mc="http://schemas.openxmlformats.org/markup-compatibility/2006">
              <mc:Choice xmlns:v="urn:schemas-microsoft-com:vml" Requires="v">
                <p:oleObj spid="_x0000_s3089" name="" r:id="rId5" imgW="484505" imgH="640080" progId="Word.Document.12">
                  <p:embed/>
                </p:oleObj>
              </mc:Choice>
              <mc:Fallback>
                <p:oleObj name="" r:id="rId5" imgW="484505" imgH="640080" progId="Word.Document.12">
                  <p:embed/>
                  <p:pic>
                    <p:nvPicPr>
                      <p:cNvPr id="0" name="图片 3088"/>
                      <p:cNvPicPr/>
                      <p:nvPr/>
                    </p:nvPicPr>
                    <p:blipFill>
                      <a:blip r:embed="rId6"/>
                      <a:stretch>
                        <a:fillRect/>
                      </a:stretch>
                    </p:blipFill>
                    <p:spPr>
                      <a:xfrm>
                        <a:off x="8259763" y="4870450"/>
                        <a:ext cx="482600" cy="638175"/>
                      </a:xfrm>
                      <a:prstGeom prst="rect">
                        <a:avLst/>
                      </a:prstGeom>
                      <a:noFill/>
                      <a:ln w="38100">
                        <a:noFill/>
                        <a:miter/>
                      </a:ln>
                    </p:spPr>
                  </p:pic>
                </p:oleObj>
              </mc:Fallback>
            </mc:AlternateContent>
          </a:graphicData>
        </a:graphic>
      </p:graphicFrame>
      <p:sp>
        <p:nvSpPr>
          <p:cNvPr id="20" name="Rectangle 21">
            <a:hlinkClick r:id="rId7"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8"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9"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10"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11"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12"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5" grpId="0"/>
      <p:bldP spid="15" grpId="1"/>
    </p:bldLst>
  </p:timing>
</p:sld>
</file>

<file path=ppt/slides/slide42.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16" name="矩形 15"/>
          <p:cNvSpPr/>
          <p:nvPr/>
        </p:nvSpPr>
        <p:spPr>
          <a:xfrm>
            <a:off x="303213" y="720725"/>
            <a:ext cx="11231563" cy="795338"/>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项，充电时，电解质溶液中</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K</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向阴极移动，错误；</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graphicFrame>
        <p:nvGraphicFramePr>
          <p:cNvPr id="2" name="Object 174"/>
          <p:cNvGraphicFramePr/>
          <p:nvPr/>
        </p:nvGraphicFramePr>
        <p:xfrm>
          <a:off x="439738" y="1643063"/>
          <a:ext cx="11087100" cy="1704975"/>
        </p:xfrm>
        <a:graphic>
          <a:graphicData uri="http://schemas.openxmlformats.org/presentationml/2006/ole">
            <mc:AlternateContent xmlns:mc="http://schemas.openxmlformats.org/markup-compatibility/2006">
              <mc:Choice xmlns:v="urn:schemas-microsoft-com:vml" Requires="v">
                <p:oleObj spid="_x0000_s3091" name="" r:id="rId1" imgW="11090275" imgH="1708150" progId="Word.Document.12">
                  <p:embed/>
                </p:oleObj>
              </mc:Choice>
              <mc:Fallback>
                <p:oleObj name="" r:id="rId1" imgW="11090275" imgH="1708150" progId="Word.Document.12">
                  <p:embed/>
                  <p:pic>
                    <p:nvPicPr>
                      <p:cNvPr id="0" name="图片 3090"/>
                      <p:cNvPicPr/>
                      <p:nvPr/>
                    </p:nvPicPr>
                    <p:blipFill>
                      <a:blip r:embed="rId2"/>
                      <a:stretch>
                        <a:fillRect/>
                      </a:stretch>
                    </p:blipFill>
                    <p:spPr>
                      <a:xfrm>
                        <a:off x="439738" y="1643063"/>
                        <a:ext cx="11087100" cy="1704975"/>
                      </a:xfrm>
                      <a:prstGeom prst="rect">
                        <a:avLst/>
                      </a:prstGeom>
                      <a:noFill/>
                      <a:ln w="38100">
                        <a:noFill/>
                        <a:miter/>
                      </a:ln>
                    </p:spPr>
                  </p:pic>
                </p:oleObj>
              </mc:Fallback>
            </mc:AlternateContent>
          </a:graphicData>
        </a:graphic>
      </p:graphicFrame>
      <p:graphicFrame>
        <p:nvGraphicFramePr>
          <p:cNvPr id="13" name="Object 175"/>
          <p:cNvGraphicFramePr/>
          <p:nvPr/>
        </p:nvGraphicFramePr>
        <p:xfrm>
          <a:off x="439738" y="3155950"/>
          <a:ext cx="11087100" cy="1704975"/>
        </p:xfrm>
        <a:graphic>
          <a:graphicData uri="http://schemas.openxmlformats.org/presentationml/2006/ole">
            <mc:AlternateContent xmlns:mc="http://schemas.openxmlformats.org/markup-compatibility/2006">
              <mc:Choice xmlns:v="urn:schemas-microsoft-com:vml" Requires="v">
                <p:oleObj spid="_x0000_s3093" name="" r:id="rId3" imgW="11090275" imgH="1711325" progId="Word.Document.12">
                  <p:embed/>
                </p:oleObj>
              </mc:Choice>
              <mc:Fallback>
                <p:oleObj name="" r:id="rId3" imgW="11090275" imgH="1711325" progId="Word.Document.12">
                  <p:embed/>
                  <p:pic>
                    <p:nvPicPr>
                      <p:cNvPr id="0" name="图片 3092"/>
                      <p:cNvPicPr/>
                      <p:nvPr/>
                    </p:nvPicPr>
                    <p:blipFill>
                      <a:blip r:embed="rId4"/>
                      <a:stretch>
                        <a:fillRect/>
                      </a:stretch>
                    </p:blipFill>
                    <p:spPr>
                      <a:xfrm>
                        <a:off x="439738" y="3155950"/>
                        <a:ext cx="11087100" cy="1704975"/>
                      </a:xfrm>
                      <a:prstGeom prst="rect">
                        <a:avLst/>
                      </a:prstGeom>
                      <a:noFill/>
                      <a:ln w="38100">
                        <a:noFill/>
                        <a:miter/>
                      </a:ln>
                    </p:spPr>
                  </p:pic>
                </p:oleObj>
              </mc:Fallback>
            </mc:AlternateContent>
          </a:graphicData>
        </a:graphic>
      </p:graphicFrame>
      <p:sp>
        <p:nvSpPr>
          <p:cNvPr id="4" name="矩形 3"/>
          <p:cNvSpPr/>
          <p:nvPr/>
        </p:nvSpPr>
        <p:spPr>
          <a:xfrm>
            <a:off x="303213" y="4483100"/>
            <a:ext cx="11523663" cy="1611313"/>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a:ln>
                  <a:noFill/>
                </a:ln>
                <a:solidFill>
                  <a:schemeClr val="tx1"/>
                </a:solidFill>
                <a:effectLst/>
                <a:uLnTx/>
                <a:uFillTx/>
                <a:latin typeface="Times New Roman" panose="02020603050405020304"/>
                <a:ea typeface="华文细黑" panose="02010600040101010101" pitchFamily="2" charset="-122"/>
                <a:cs typeface="Courier New" panose="02070309020205020404"/>
              </a:rPr>
              <a:t>D</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项，</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4e</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，故电路中通过</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 </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mol</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电子，消耗氧气</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0.5 </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mol</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，标准状况下体积为</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11.2 L</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，错误。</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17" name="Rectangle 21">
            <a:hlinkClick r:id="rId5"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6"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9" name="Rectangle 21">
            <a:hlinkClick r:id="rId7"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0" name="Rectangle 21">
            <a:hlinkClick r:id="rId8"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9"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10"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750"/>
                                        <p:tgtEl>
                                          <p:spTgt spid="16"/>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750"/>
                                        <p:tgtEl>
                                          <p:spTgt spid="2"/>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750"/>
                                        <p:tgtEl>
                                          <p:spTgt spid="13"/>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矩形 3"/>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a:hlinkClick r:id="rId1" action="ppaction://hlinksldjump"/>
          </p:cNvPr>
          <p:cNvSpPr/>
          <p:nvPr/>
        </p:nvSpPr>
        <p:spPr>
          <a:xfrm>
            <a:off x="10323513" y="6664325"/>
            <a:ext cx="792162"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85000" name="矩形 18"/>
          <p:cNvSpPr/>
          <p:nvPr/>
        </p:nvSpPr>
        <p:spPr>
          <a:xfrm>
            <a:off x="296863" y="647700"/>
            <a:ext cx="11572875" cy="5184775"/>
          </a:xfrm>
          <a:prstGeom prst="rect">
            <a:avLst/>
          </a:prstGeom>
          <a:noFill/>
          <a:ln w="9525">
            <a:noFill/>
          </a:ln>
        </p:spPr>
        <p:txBody>
          <a:bodyPr>
            <a:spAutoFit/>
          </a:bodyPr>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6.(2016·</a:t>
            </a:r>
            <a:r>
              <a:rPr lang="zh-CN" altLang="zh-CN" sz="2800" dirty="0">
                <a:latin typeface="Times New Roman" panose="02020603050405020304" pitchFamily="18" charset="0"/>
                <a:ea typeface="华文细黑" panose="02010600040101010101" pitchFamily="2" charset="-122"/>
              </a:rPr>
              <a:t>四川理综，</a:t>
            </a:r>
            <a:r>
              <a:rPr lang="en-US" altLang="zh-CN" sz="2800" dirty="0">
                <a:latin typeface="Times New Roman" panose="02020603050405020304" pitchFamily="18" charset="0"/>
                <a:ea typeface="华文细黑" panose="02010600040101010101" pitchFamily="2" charset="-122"/>
              </a:rPr>
              <a:t>5)</a:t>
            </a:r>
            <a:r>
              <a:rPr lang="zh-CN" altLang="zh-CN" sz="2800" dirty="0">
                <a:latin typeface="Times New Roman" panose="02020603050405020304" pitchFamily="18" charset="0"/>
                <a:ea typeface="华文细黑" panose="02010600040101010101" pitchFamily="2" charset="-122"/>
              </a:rPr>
              <a:t>某电动汽车配载一种可充放电的锂离子电池，放电时电池总反应为</a:t>
            </a:r>
            <a:r>
              <a:rPr lang="en-US" altLang="zh-CN" sz="2800" dirty="0">
                <a:latin typeface="Times New Roman" panose="02020603050405020304" pitchFamily="18" charset="0"/>
                <a:ea typeface="华文细黑" panose="02010600040101010101" pitchFamily="2" charset="-122"/>
              </a:rPr>
              <a:t>Li</a:t>
            </a:r>
            <a:r>
              <a:rPr lang="en-US" altLang="zh-CN" sz="2800" baseline="-25000" dirty="0">
                <a:latin typeface="Times New Roman" panose="02020603050405020304" pitchFamily="18" charset="0"/>
                <a:ea typeface="华文细黑" panose="02010600040101010101" pitchFamily="2" charset="-122"/>
              </a:rPr>
              <a:t>1</a:t>
            </a:r>
            <a:r>
              <a:rPr lang="zh-CN" altLang="zh-CN" sz="2800" baseline="-25000" dirty="0">
                <a:latin typeface="Times New Roman" panose="02020603050405020304" pitchFamily="18" charset="0"/>
                <a:ea typeface="华文细黑" panose="02010600040101010101" pitchFamily="2" charset="-122"/>
              </a:rPr>
              <a:t>－</a:t>
            </a:r>
            <a:r>
              <a:rPr lang="en-US" altLang="zh-CN" sz="2800" i="1" baseline="-25000"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CoO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Li</a:t>
            </a:r>
            <a:r>
              <a:rPr lang="en-US" altLang="zh-CN" sz="2800" i="1" baseline="-25000"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C</a:t>
            </a:r>
            <a:r>
              <a:rPr lang="en-US" altLang="zh-CN" sz="2800" baseline="-25000" dirty="0">
                <a:latin typeface="Times New Roman" panose="02020603050405020304" pitchFamily="18" charset="0"/>
                <a:ea typeface="华文细黑" panose="02010600040101010101" pitchFamily="2" charset="-122"/>
              </a:rPr>
              <a:t>6</a:t>
            </a:r>
            <a:r>
              <a:rPr lang="en-US" altLang="zh-CN" sz="2800" dirty="0">
                <a:latin typeface="Times New Roman" panose="02020603050405020304" pitchFamily="18" charset="0"/>
                <a:ea typeface="华文细黑" panose="02010600040101010101" pitchFamily="2" charset="-122"/>
              </a:rPr>
              <a:t>===LiCoO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a:t>
            </a:r>
            <a:r>
              <a:rPr lang="en-US" altLang="zh-CN" sz="2800" baseline="-25000" dirty="0">
                <a:latin typeface="Times New Roman" panose="02020603050405020304" pitchFamily="18" charset="0"/>
                <a:ea typeface="华文细黑" panose="02010600040101010101" pitchFamily="2" charset="-122"/>
              </a:rPr>
              <a:t>6</a:t>
            </a:r>
            <a:r>
              <a:rPr lang="en-US"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1)</a:t>
            </a:r>
            <a:r>
              <a:rPr lang="zh-CN" altLang="zh-CN" sz="2800" dirty="0">
                <a:latin typeface="Times New Roman" panose="02020603050405020304" pitchFamily="18" charset="0"/>
                <a:ea typeface="华文细黑" panose="02010600040101010101" pitchFamily="2" charset="-122"/>
              </a:rPr>
              <a:t>。下列关于该电池的说法不正确的是</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　　</a:t>
            </a:r>
            <a:r>
              <a:rPr lang="en-US" altLang="zh-CN" sz="28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放电时，</a:t>
            </a:r>
            <a:r>
              <a:rPr lang="en-US" altLang="zh-CN" sz="2800" dirty="0">
                <a:latin typeface="Times New Roman" panose="02020603050405020304" pitchFamily="18" charset="0"/>
                <a:ea typeface="华文细黑" panose="02010600040101010101" pitchFamily="2" charset="-122"/>
              </a:rPr>
              <a:t>Li</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在电解质中由负极向正极迁移</a:t>
            </a:r>
            <a:endParaRPr lang="zh-CN" altLang="zh-CN" sz="10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放电时，负极的电极反应式为</a:t>
            </a:r>
            <a:r>
              <a:rPr lang="en-US" altLang="zh-CN" sz="2800" dirty="0">
                <a:latin typeface="Times New Roman" panose="02020603050405020304" pitchFamily="18" charset="0"/>
                <a:ea typeface="华文细黑" panose="02010600040101010101" pitchFamily="2" charset="-122"/>
              </a:rPr>
              <a:t>Li</a:t>
            </a:r>
            <a:r>
              <a:rPr lang="en-US" altLang="zh-CN" sz="2800" i="1" baseline="-25000"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C</a:t>
            </a:r>
            <a:r>
              <a:rPr lang="en-US" altLang="zh-CN" sz="2800" baseline="-25000" dirty="0">
                <a:latin typeface="Times New Roman" panose="02020603050405020304" pitchFamily="18" charset="0"/>
                <a:ea typeface="华文细黑" panose="02010600040101010101" pitchFamily="2" charset="-122"/>
              </a:rPr>
              <a:t>6</a:t>
            </a:r>
            <a:r>
              <a:rPr lang="zh-CN"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Li</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a:t>
            </a:r>
            <a:r>
              <a:rPr lang="en-US" altLang="zh-CN" sz="2800" baseline="-25000" dirty="0">
                <a:latin typeface="Times New Roman" panose="02020603050405020304" pitchFamily="18" charset="0"/>
                <a:ea typeface="华文细黑" panose="02010600040101010101" pitchFamily="2" charset="-122"/>
              </a:rPr>
              <a:t>6</a:t>
            </a:r>
            <a:endParaRPr lang="zh-CN" altLang="zh-CN" sz="10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C.</a:t>
            </a:r>
            <a:r>
              <a:rPr lang="zh-CN" altLang="zh-CN" sz="2800" dirty="0">
                <a:latin typeface="Times New Roman" panose="02020603050405020304" pitchFamily="18" charset="0"/>
                <a:ea typeface="华文细黑" panose="02010600040101010101" pitchFamily="2" charset="-122"/>
              </a:rPr>
              <a:t>充电时，若转移</a:t>
            </a:r>
            <a:r>
              <a:rPr lang="en-US" altLang="zh-CN" sz="2800" dirty="0">
                <a:latin typeface="Times New Roman" panose="02020603050405020304" pitchFamily="18" charset="0"/>
                <a:ea typeface="华文细黑" panose="02010600040101010101" pitchFamily="2" charset="-122"/>
              </a:rPr>
              <a:t>1 mol e</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，石墨</a:t>
            </a:r>
            <a:r>
              <a:rPr lang="en-US" altLang="zh-CN" sz="2800" dirty="0">
                <a:latin typeface="Times New Roman" panose="02020603050405020304" pitchFamily="18" charset="0"/>
                <a:ea typeface="华文细黑" panose="02010600040101010101" pitchFamily="2" charset="-122"/>
              </a:rPr>
              <a:t>(C</a:t>
            </a:r>
            <a:r>
              <a:rPr lang="en-US" altLang="zh-CN" sz="2800" baseline="-25000" dirty="0">
                <a:latin typeface="Times New Roman" panose="02020603050405020304" pitchFamily="18" charset="0"/>
                <a:ea typeface="华文细黑" panose="02010600040101010101" pitchFamily="2" charset="-122"/>
              </a:rPr>
              <a:t>6</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电极将增重</a:t>
            </a:r>
            <a:r>
              <a:rPr lang="en-US" altLang="zh-CN" sz="2800" dirty="0">
                <a:latin typeface="Times New Roman" panose="02020603050405020304" pitchFamily="18" charset="0"/>
                <a:ea typeface="华文细黑" panose="02010600040101010101" pitchFamily="2" charset="-122"/>
              </a:rPr>
              <a:t>7</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 g</a:t>
            </a:r>
            <a:endParaRPr lang="zh-CN" altLang="zh-CN" sz="1000" dirty="0">
              <a:latin typeface="宋体" panose="02010600030101010101" pitchFamily="2" charset="-122"/>
              <a:ea typeface="黑体" panose="02010609060101010101" pitchFamily="49"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D.</a:t>
            </a:r>
            <a:r>
              <a:rPr lang="zh-CN" altLang="zh-CN" sz="2800" dirty="0">
                <a:latin typeface="Times New Roman" panose="02020603050405020304" pitchFamily="18" charset="0"/>
                <a:ea typeface="华文细黑" panose="02010600040101010101" pitchFamily="2" charset="-122"/>
              </a:rPr>
              <a:t>充电时，阳极的电极反应式为</a:t>
            </a:r>
            <a:r>
              <a:rPr lang="en-US" altLang="zh-CN" sz="2800" dirty="0">
                <a:latin typeface="Times New Roman" panose="02020603050405020304" pitchFamily="18" charset="0"/>
                <a:ea typeface="华文细黑" panose="02010600040101010101" pitchFamily="2" charset="-122"/>
              </a:rPr>
              <a:t>LiCoO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===Li</a:t>
            </a:r>
            <a:r>
              <a:rPr lang="en-US" altLang="zh-CN" sz="2800" baseline="-25000" dirty="0">
                <a:latin typeface="Times New Roman" panose="02020603050405020304" pitchFamily="18" charset="0"/>
                <a:ea typeface="华文细黑" panose="02010600040101010101" pitchFamily="2" charset="-122"/>
              </a:rPr>
              <a:t>1</a:t>
            </a:r>
            <a:r>
              <a:rPr lang="zh-CN" altLang="zh-CN" sz="2800" baseline="-25000" dirty="0">
                <a:latin typeface="Times New Roman" panose="02020603050405020304" pitchFamily="18" charset="0"/>
                <a:ea typeface="华文细黑" panose="02010600040101010101" pitchFamily="2" charset="-122"/>
              </a:rPr>
              <a:t>－</a:t>
            </a:r>
            <a:r>
              <a:rPr lang="en-US" altLang="zh-CN" sz="2800" i="1" baseline="-25000"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CoO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Li</a:t>
            </a:r>
            <a:r>
              <a:rPr lang="zh-CN" altLang="zh-CN" sz="2800" baseline="300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黑体" panose="02010609060101010101" pitchFamily="49" charset="-122"/>
            </a:endParaRPr>
          </a:p>
        </p:txBody>
      </p:sp>
      <p:sp>
        <p:nvSpPr>
          <p:cNvPr id="7" name="TextBox 6"/>
          <p:cNvSpPr txBox="1"/>
          <p:nvPr/>
        </p:nvSpPr>
        <p:spPr>
          <a:xfrm>
            <a:off x="138113" y="4237038"/>
            <a:ext cx="814387" cy="784225"/>
          </a:xfrm>
          <a:prstGeom prst="rect">
            <a:avLst/>
          </a:prstGeom>
          <a:noFill/>
          <a:ln w="9525">
            <a:noFill/>
          </a:ln>
        </p:spPr>
        <p:txBody>
          <a:bodyPr>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8" name="Picture 2"/>
          <p:cNvPicPr>
            <a:picLocks noChangeAspect="1"/>
          </p:cNvPicPr>
          <p:nvPr/>
        </p:nvPicPr>
        <p:blipFill>
          <a:blip r:embed="rId2"/>
          <a:stretch>
            <a:fillRect/>
          </a:stretch>
        </p:blipFill>
        <p:spPr>
          <a:xfrm>
            <a:off x="3402013" y="2332038"/>
            <a:ext cx="615950" cy="430212"/>
          </a:xfrm>
          <a:prstGeom prst="rect">
            <a:avLst/>
          </a:prstGeom>
          <a:noFill/>
          <a:ln w="9525">
            <a:noFill/>
          </a:ln>
        </p:spPr>
      </p:pic>
      <p:sp>
        <p:nvSpPr>
          <p:cNvPr id="18" name="圆角矩形 17">
            <a:hlinkClick r:id="rId3" action="ppaction://hlinksldjump"/>
          </p:cNvPr>
          <p:cNvSpPr/>
          <p:nvPr/>
        </p:nvSpPr>
        <p:spPr>
          <a:xfrm>
            <a:off x="8904288" y="6664325"/>
            <a:ext cx="1125537"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方法归纳</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0" name="圆角矩形 19">
            <a:hlinkClick r:id="rId4" action="ppaction://hlinksldjump"/>
          </p:cNvPr>
          <p:cNvSpPr/>
          <p:nvPr/>
        </p:nvSpPr>
        <p:spPr>
          <a:xfrm>
            <a:off x="11407775" y="6654800"/>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CC"/>
                </a:solidFill>
                <a:effectLst/>
                <a:uLnTx/>
                <a:uFillTx/>
                <a:latin typeface="黑体" panose="02010609060101010101" pitchFamily="49" charset="-122"/>
                <a:ea typeface="+mn-ea"/>
                <a:cs typeface="+mn-cs"/>
              </a:rPr>
              <a:t>返回</a:t>
            </a:r>
            <a:endParaRPr kumimoji="0" lang="zh-CN" altLang="en-US" sz="1400" b="0" i="0" u="none" strike="noStrike" kern="1200" cap="none" spc="0" normalizeH="0" baseline="0" noProof="0" dirty="0">
              <a:ln>
                <a:noFill/>
              </a:ln>
              <a:solidFill>
                <a:srgbClr val="0000CC"/>
              </a:solidFill>
              <a:effectLst/>
              <a:uLnTx/>
              <a:uFillTx/>
              <a:latin typeface="黑体" panose="02010609060101010101" pitchFamily="49" charset="-122"/>
              <a:ea typeface="+mn-ea"/>
              <a:cs typeface="+mn-cs"/>
            </a:endParaRPr>
          </a:p>
        </p:txBody>
      </p:sp>
      <p:sp>
        <p:nvSpPr>
          <p:cNvPr id="21" name="Rectangle 21">
            <a:hlinkClick r:id="rId5"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7"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8"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9"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10"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p:bldP spid="7"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p:txBody>
          <a:bodyPr/>
          <a:p>
            <a:endParaRPr lang="zh-CN" altLang="en-US"/>
          </a:p>
        </p:txBody>
      </p:sp>
      <p:pic>
        <p:nvPicPr>
          <p:cNvPr id="7" name="内容占位符 6"/>
          <p:cNvPicPr>
            <a:picLocks noChangeAspect="1"/>
          </p:cNvPicPr>
          <p:nvPr>
            <p:ph sz="half" idx="2"/>
          </p:nvPr>
        </p:nvPicPr>
        <p:blipFill>
          <a:blip r:embed="rId1"/>
          <a:stretch>
            <a:fillRect/>
          </a:stretch>
        </p:blipFill>
        <p:spPr>
          <a:xfrm>
            <a:off x="26670" y="95250"/>
            <a:ext cx="5618480" cy="5432425"/>
          </a:xfrm>
          <a:prstGeom prst="rect">
            <a:avLst/>
          </a:prstGeom>
        </p:spPr>
      </p:pic>
      <p:pic>
        <p:nvPicPr>
          <p:cNvPr id="8" name="图片 7" descr="28ddaa573ed006be0f7ed76e62524c19_115797289_2_20171110091424335"/>
          <p:cNvPicPr>
            <a:picLocks noChangeAspect="1"/>
          </p:cNvPicPr>
          <p:nvPr/>
        </p:nvPicPr>
        <p:blipFill>
          <a:blip r:embed="rId2"/>
          <a:stretch>
            <a:fillRect/>
          </a:stretch>
        </p:blipFill>
        <p:spPr>
          <a:xfrm>
            <a:off x="5645150" y="3679190"/>
            <a:ext cx="6543675" cy="184848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19" name="矩形 18"/>
          <p:cNvSpPr/>
          <p:nvPr/>
        </p:nvSpPr>
        <p:spPr>
          <a:xfrm>
            <a:off x="325438" y="669925"/>
            <a:ext cx="11458575" cy="4487863"/>
          </a:xfrm>
          <a:prstGeom prst="rect">
            <a:avLst/>
          </a:prstGeom>
          <a:noFill/>
          <a:ln w="9525">
            <a:noFill/>
          </a:ln>
        </p:spPr>
        <p:txBody>
          <a:bodyPr>
            <a:spAutoFit/>
          </a:bodyPr>
          <a:p>
            <a:pPr algn="just" defTabSz="1217930">
              <a:lnSpc>
                <a:spcPts val="5500"/>
              </a:lnSpc>
              <a:tabLst>
                <a:tab pos="2339975" algn="l"/>
              </a:tabLst>
            </a:pPr>
            <a:r>
              <a:rPr lang="zh-CN" altLang="zh-CN" sz="2800" b="1" dirty="0">
                <a:solidFill>
                  <a:srgbClr val="0000FF"/>
                </a:solidFill>
                <a:latin typeface="Times New Roman" panose="02020603050405020304" pitchFamily="18" charset="0"/>
                <a:ea typeface="华文细黑" panose="02010600040101010101" pitchFamily="2" charset="-122"/>
              </a:rPr>
              <a:t>解析　</a:t>
            </a:r>
            <a:r>
              <a:rPr lang="zh-CN" altLang="zh-CN" sz="2800" dirty="0">
                <a:latin typeface="Times New Roman" panose="02020603050405020304" pitchFamily="18" charset="0"/>
                <a:ea typeface="华文细黑" panose="02010600040101010101" pitchFamily="2" charset="-122"/>
              </a:rPr>
              <a:t>放电时，负极反应为</a:t>
            </a:r>
            <a:r>
              <a:rPr lang="en-US" altLang="zh-CN" sz="2800" dirty="0">
                <a:latin typeface="Times New Roman" panose="02020603050405020304" pitchFamily="18" charset="0"/>
                <a:ea typeface="华文细黑" panose="02010600040101010101" pitchFamily="2" charset="-122"/>
              </a:rPr>
              <a:t>Li</a:t>
            </a:r>
            <a:r>
              <a:rPr lang="en-US" altLang="zh-CN" sz="2800" i="1" baseline="-25000"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C</a:t>
            </a:r>
            <a:r>
              <a:rPr lang="en-US" altLang="zh-CN" sz="2800" baseline="-25000" dirty="0">
                <a:latin typeface="Times New Roman" panose="02020603050405020304" pitchFamily="18" charset="0"/>
                <a:ea typeface="华文细黑" panose="02010600040101010101" pitchFamily="2" charset="-122"/>
              </a:rPr>
              <a:t>6</a:t>
            </a:r>
            <a:r>
              <a:rPr lang="zh-CN"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Li</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a:t>
            </a:r>
            <a:r>
              <a:rPr lang="en-US" altLang="zh-CN" sz="2800" baseline="-25000" dirty="0">
                <a:latin typeface="Times New Roman" panose="02020603050405020304" pitchFamily="18" charset="0"/>
                <a:ea typeface="华文细黑" panose="02010600040101010101" pitchFamily="2" charset="-122"/>
              </a:rPr>
              <a:t>6</a:t>
            </a:r>
            <a:r>
              <a:rPr lang="zh-CN" altLang="zh-CN" sz="2800" dirty="0">
                <a:latin typeface="Times New Roman" panose="02020603050405020304" pitchFamily="18" charset="0"/>
                <a:ea typeface="华文细黑" panose="02010600040101010101" pitchFamily="2" charset="-122"/>
              </a:rPr>
              <a:t>，正极反应为</a:t>
            </a:r>
            <a:r>
              <a:rPr lang="en-US" altLang="zh-CN" sz="2800" dirty="0">
                <a:latin typeface="Times New Roman" panose="02020603050405020304" pitchFamily="18" charset="0"/>
                <a:ea typeface="华文细黑" panose="02010600040101010101" pitchFamily="2" charset="-122"/>
              </a:rPr>
              <a:t>Li</a:t>
            </a:r>
            <a:r>
              <a:rPr lang="en-US" altLang="zh-CN" sz="2800" baseline="-25000" dirty="0">
                <a:latin typeface="Times New Roman" panose="02020603050405020304" pitchFamily="18" charset="0"/>
                <a:ea typeface="华文细黑" panose="02010600040101010101" pitchFamily="2" charset="-122"/>
              </a:rPr>
              <a:t>1</a:t>
            </a:r>
            <a:r>
              <a:rPr lang="zh-CN" altLang="zh-CN" sz="2800" baseline="-25000" dirty="0">
                <a:latin typeface="Times New Roman" panose="02020603050405020304" pitchFamily="18" charset="0"/>
                <a:ea typeface="华文细黑" panose="02010600040101010101" pitchFamily="2" charset="-122"/>
              </a:rPr>
              <a:t>－</a:t>
            </a:r>
            <a:r>
              <a:rPr lang="en-US" altLang="zh-CN" sz="2800" i="1" baseline="-25000"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CoO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e</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Li</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===LiCoO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正确；</a:t>
            </a:r>
            <a:endParaRPr lang="zh-CN" altLang="zh-CN" sz="10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充电时，阴极反应为</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Li</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a:t>
            </a:r>
            <a:r>
              <a:rPr lang="en-US" altLang="zh-CN" sz="2800" baseline="-25000" dirty="0">
                <a:latin typeface="Times New Roman" panose="02020603050405020304" pitchFamily="18" charset="0"/>
                <a:ea typeface="华文细黑" panose="02010600040101010101" pitchFamily="2" charset="-122"/>
              </a:rPr>
              <a:t>6</a:t>
            </a:r>
            <a:r>
              <a:rPr lang="zh-CN"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===Li</a:t>
            </a:r>
            <a:r>
              <a:rPr lang="en-US" altLang="zh-CN" sz="2800" i="1" baseline="-25000"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C</a:t>
            </a:r>
            <a:r>
              <a:rPr lang="en-US" altLang="zh-CN" sz="2800" baseline="-25000" dirty="0">
                <a:latin typeface="Times New Roman" panose="02020603050405020304" pitchFamily="18" charset="0"/>
                <a:ea typeface="华文细黑" panose="02010600040101010101" pitchFamily="2" charset="-122"/>
              </a:rPr>
              <a:t>6</a:t>
            </a:r>
            <a:r>
              <a:rPr lang="zh-CN" altLang="zh-CN" sz="2800" dirty="0">
                <a:latin typeface="Times New Roman" panose="02020603050405020304" pitchFamily="18" charset="0"/>
                <a:ea typeface="华文细黑" panose="02010600040101010101" pitchFamily="2" charset="-122"/>
              </a:rPr>
              <a:t>，转移</a:t>
            </a:r>
            <a:r>
              <a:rPr lang="en-US" altLang="zh-CN" sz="2800" dirty="0">
                <a:latin typeface="Times New Roman" panose="02020603050405020304" pitchFamily="18" charset="0"/>
                <a:ea typeface="华文细黑" panose="02010600040101010101" pitchFamily="2" charset="-122"/>
              </a:rPr>
              <a:t>1 mol e</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时，石墨</a:t>
            </a:r>
            <a:r>
              <a:rPr lang="en-US" altLang="zh-CN" sz="2800" dirty="0">
                <a:latin typeface="Times New Roman" panose="02020603050405020304" pitchFamily="18" charset="0"/>
                <a:ea typeface="华文细黑" panose="02010600040101010101" pitchFamily="2" charset="-122"/>
              </a:rPr>
              <a:t>C</a:t>
            </a:r>
            <a:r>
              <a:rPr lang="en-US" altLang="zh-CN" sz="2800" baseline="-25000" dirty="0">
                <a:latin typeface="Times New Roman" panose="02020603050405020304" pitchFamily="18" charset="0"/>
                <a:ea typeface="华文细黑" panose="02010600040101010101" pitchFamily="2" charset="-122"/>
              </a:rPr>
              <a:t>6</a:t>
            </a:r>
            <a:r>
              <a:rPr lang="zh-CN" altLang="zh-CN" sz="2800" dirty="0">
                <a:latin typeface="Times New Roman" panose="02020603050405020304" pitchFamily="18" charset="0"/>
                <a:ea typeface="华文细黑" panose="02010600040101010101" pitchFamily="2" charset="-122"/>
              </a:rPr>
              <a:t>电极将增重</a:t>
            </a:r>
            <a:r>
              <a:rPr lang="en-US" altLang="zh-CN" sz="2800" dirty="0">
                <a:latin typeface="Times New Roman" panose="02020603050405020304" pitchFamily="18" charset="0"/>
                <a:ea typeface="华文细黑" panose="02010600040101010101" pitchFamily="2" charset="-122"/>
              </a:rPr>
              <a:t> 7 g</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a:t>
            </a:r>
            <a:r>
              <a:rPr lang="zh-CN" altLang="zh-CN" sz="2800" dirty="0">
                <a:latin typeface="Times New Roman" panose="02020603050405020304" pitchFamily="18" charset="0"/>
                <a:ea typeface="华文细黑" panose="02010600040101010101" pitchFamily="2" charset="-122"/>
              </a:rPr>
              <a:t>项错误；</a:t>
            </a:r>
            <a:endParaRPr lang="zh-CN" altLang="zh-CN" sz="1000" dirty="0">
              <a:latin typeface="宋体" panose="02010600030101010101" pitchFamily="2" charset="-122"/>
              <a:ea typeface="黑体" panose="02010609060101010101" pitchFamily="49" charset="-122"/>
            </a:endParaRPr>
          </a:p>
          <a:p>
            <a:pPr algn="just"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充电时，阳极反应为放电时正极反应的逆反应：</a:t>
            </a:r>
            <a:r>
              <a:rPr lang="en-US" altLang="zh-CN" sz="2800" dirty="0">
                <a:latin typeface="Times New Roman" panose="02020603050405020304" pitchFamily="18" charset="0"/>
                <a:ea typeface="华文细黑" panose="02010600040101010101" pitchFamily="2" charset="-122"/>
              </a:rPr>
              <a:t>LiCoO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===Li</a:t>
            </a:r>
            <a:r>
              <a:rPr lang="en-US" altLang="zh-CN" sz="2800" baseline="-25000" dirty="0">
                <a:latin typeface="Times New Roman" panose="02020603050405020304" pitchFamily="18" charset="0"/>
                <a:ea typeface="华文细黑" panose="02010600040101010101" pitchFamily="2" charset="-122"/>
              </a:rPr>
              <a:t>1</a:t>
            </a:r>
            <a:r>
              <a:rPr lang="zh-CN" altLang="zh-CN" sz="2800" baseline="-25000" dirty="0">
                <a:latin typeface="Times New Roman" panose="02020603050405020304" pitchFamily="18" charset="0"/>
                <a:ea typeface="华文细黑" panose="02010600040101010101" pitchFamily="2" charset="-122"/>
              </a:rPr>
              <a:t>－</a:t>
            </a:r>
            <a:r>
              <a:rPr lang="en-US" altLang="zh-CN" sz="2800" i="1" baseline="-25000"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CoO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Li</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D</a:t>
            </a:r>
            <a:r>
              <a:rPr lang="zh-CN" altLang="zh-CN" sz="2800" dirty="0">
                <a:latin typeface="Times New Roman" panose="02020603050405020304" pitchFamily="18" charset="0"/>
                <a:ea typeface="华文细黑" panose="02010600040101010101" pitchFamily="2" charset="-122"/>
              </a:rPr>
              <a:t>项正确。</a:t>
            </a:r>
            <a:endParaRPr lang="zh-CN" altLang="zh-CN" sz="1000" dirty="0">
              <a:latin typeface="宋体" panose="02010600030101010101" pitchFamily="2" charset="-122"/>
              <a:ea typeface="黑体" panose="02010609060101010101" pitchFamily="49" charset="-122"/>
            </a:endParaRPr>
          </a:p>
        </p:txBody>
      </p:sp>
      <p:sp>
        <p:nvSpPr>
          <p:cNvPr id="18" name="矩形 17"/>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0" name="圆角矩形 19">
            <a:hlinkClick r:id="rId1" action="ppaction://hlinksldjump"/>
          </p:cNvPr>
          <p:cNvSpPr/>
          <p:nvPr/>
        </p:nvSpPr>
        <p:spPr>
          <a:xfrm>
            <a:off x="11063288" y="6664325"/>
            <a:ext cx="1127125"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方法归纳</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1" name="Rectangle 21">
            <a:hlinkClick r:id="rId2"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charRg st="0" end="72"/>
                                            </p:txEl>
                                          </p:spTgt>
                                        </p:tgtEl>
                                        <p:attrNameLst>
                                          <p:attrName>style.visibility</p:attrName>
                                        </p:attrNameLst>
                                      </p:cBhvr>
                                      <p:to>
                                        <p:strVal val="visible"/>
                                      </p:to>
                                    </p:set>
                                    <p:animEffect transition="in" filter="blinds(horizontal)">
                                      <p:cBhvr>
                                        <p:cTn id="7" dur="750"/>
                                        <p:tgtEl>
                                          <p:spTgt spid="19">
                                            <p:txEl>
                                              <p:charRg st="0" end="72"/>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9">
                                            <p:txEl>
                                              <p:charRg st="72" end="133"/>
                                            </p:txEl>
                                          </p:spTgt>
                                        </p:tgtEl>
                                        <p:attrNameLst>
                                          <p:attrName>style.visibility</p:attrName>
                                        </p:attrNameLst>
                                      </p:cBhvr>
                                      <p:to>
                                        <p:strVal val="visible"/>
                                      </p:to>
                                    </p:set>
                                    <p:animEffect transition="in" filter="blinds(horizontal)">
                                      <p:cBhvr>
                                        <p:cTn id="11" dur="750"/>
                                        <p:tgtEl>
                                          <p:spTgt spid="19">
                                            <p:txEl>
                                              <p:charRg st="72" end="133"/>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9">
                                            <p:txEl>
                                              <p:charRg st="133" end="188"/>
                                            </p:txEl>
                                          </p:spTgt>
                                        </p:tgtEl>
                                        <p:attrNameLst>
                                          <p:attrName>style.visibility</p:attrName>
                                        </p:attrNameLst>
                                      </p:cBhvr>
                                      <p:to>
                                        <p:strVal val="visible"/>
                                      </p:to>
                                    </p:set>
                                    <p:animEffect transition="in" filter="blinds(horizontal)">
                                      <p:cBhvr>
                                        <p:cTn id="15" dur="750"/>
                                        <p:tgtEl>
                                          <p:spTgt spid="19">
                                            <p:txEl>
                                              <p:charRg st="133" end="18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18" name="矩形 17"/>
          <p:cNvSpPr/>
          <p:nvPr/>
        </p:nvSpPr>
        <p:spPr>
          <a:xfrm>
            <a:off x="0" y="1985"/>
            <a:ext cx="1620000" cy="691200"/>
          </a:xfrm>
          <a:prstGeom prst="rect">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方法归纳</a:t>
            </a:r>
            <a:endParaRPr kumimoji="0"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6388" name="矩形 2"/>
          <p:cNvSpPr/>
          <p:nvPr/>
        </p:nvSpPr>
        <p:spPr>
          <a:xfrm>
            <a:off x="234950" y="539750"/>
            <a:ext cx="11639550" cy="5262563"/>
          </a:xfrm>
          <a:prstGeom prst="rect">
            <a:avLst/>
          </a:prstGeom>
          <a:noFill/>
          <a:ln w="9525">
            <a:noFill/>
          </a:ln>
        </p:spPr>
        <p:txBody>
          <a:bodyPr>
            <a:spAutoFit/>
          </a:bodyPr>
          <a:p>
            <a:pPr algn="ctr" defTabSz="1217930">
              <a:lnSpc>
                <a:spcPct val="150000"/>
              </a:lnSpc>
              <a:tabLst>
                <a:tab pos="2339975" algn="l"/>
              </a:tabLst>
            </a:pPr>
            <a:r>
              <a:rPr lang="zh-CN" altLang="zh-CN" sz="2800" b="1" dirty="0">
                <a:solidFill>
                  <a:srgbClr val="780DA3"/>
                </a:solidFill>
                <a:latin typeface="Times New Roman" panose="02020603050405020304" pitchFamily="18" charset="0"/>
                <a:ea typeface="华文细黑" panose="02010600040101010101" pitchFamily="2" charset="-122"/>
              </a:rPr>
              <a:t>锂离子电池充放电分析</a:t>
            </a:r>
            <a:endParaRPr lang="zh-CN" altLang="zh-CN" sz="2800" b="1" dirty="0">
              <a:solidFill>
                <a:srgbClr val="780DA3"/>
              </a:solidFill>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常见的锂离子电极材料</a:t>
            </a:r>
            <a:endParaRPr lang="zh-CN" altLang="zh-CN" sz="2800" dirty="0">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正极材料：</a:t>
            </a:r>
            <a:r>
              <a:rPr lang="en-US" altLang="zh-CN" sz="2800" dirty="0">
                <a:latin typeface="Times New Roman" panose="02020603050405020304" pitchFamily="18" charset="0"/>
                <a:ea typeface="华文细黑" panose="02010600040101010101" pitchFamily="2" charset="-122"/>
              </a:rPr>
              <a:t>LiMO</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(M</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Co</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Ni</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Mn</a:t>
            </a:r>
            <a:r>
              <a:rPr lang="zh-CN" altLang="zh-CN" sz="2800" dirty="0">
                <a:latin typeface="Times New Roman" panose="02020603050405020304" pitchFamily="18" charset="0"/>
                <a:ea typeface="华文细黑" panose="02010600040101010101" pitchFamily="2" charset="-122"/>
              </a:rPr>
              <a:t>等</a:t>
            </a:r>
            <a:r>
              <a:rPr lang="en-US" altLang="zh-CN" sz="2800" dirty="0">
                <a:latin typeface="Times New Roman" panose="02020603050405020304" pitchFamily="18" charset="0"/>
                <a:ea typeface="华文细黑" panose="02010600040101010101" pitchFamily="2" charset="-122"/>
              </a:rPr>
              <a:t>)</a:t>
            </a:r>
            <a:endParaRPr lang="zh-CN" altLang="zh-CN" sz="2800" dirty="0">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LiM</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a:t>
            </a:r>
            <a:r>
              <a:rPr lang="en-US" altLang="zh-CN" sz="2800" baseline="-25000" dirty="0">
                <a:latin typeface="Times New Roman" panose="02020603050405020304" pitchFamily="18" charset="0"/>
                <a:ea typeface="华文细黑" panose="02010600040101010101" pitchFamily="2" charset="-122"/>
              </a:rPr>
              <a:t>4</a:t>
            </a:r>
            <a:r>
              <a:rPr lang="en-US" altLang="zh-CN" sz="2800" dirty="0">
                <a:latin typeface="Times New Roman" panose="02020603050405020304" pitchFamily="18" charset="0"/>
                <a:ea typeface="华文细黑" panose="02010600040101010101" pitchFamily="2" charset="-122"/>
              </a:rPr>
              <a:t>(M</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Co</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Ni</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Mn</a:t>
            </a:r>
            <a:r>
              <a:rPr lang="zh-CN" altLang="zh-CN" sz="2800" dirty="0">
                <a:latin typeface="Times New Roman" panose="02020603050405020304" pitchFamily="18" charset="0"/>
                <a:ea typeface="华文细黑" panose="02010600040101010101" pitchFamily="2" charset="-122"/>
              </a:rPr>
              <a:t>等</a:t>
            </a:r>
            <a:r>
              <a:rPr lang="en-US" altLang="zh-CN" sz="2800" dirty="0">
                <a:latin typeface="Times New Roman" panose="02020603050405020304" pitchFamily="18" charset="0"/>
                <a:ea typeface="华文细黑" panose="02010600040101010101" pitchFamily="2" charset="-122"/>
              </a:rPr>
              <a:t>)</a:t>
            </a:r>
            <a:endParaRPr lang="zh-CN" altLang="zh-CN" sz="28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LiMPO</a:t>
            </a:r>
            <a:r>
              <a:rPr lang="en-US" altLang="zh-CN" sz="2800" baseline="-25000" dirty="0">
                <a:latin typeface="Times New Roman" panose="02020603050405020304" pitchFamily="18" charset="0"/>
                <a:ea typeface="华文细黑" panose="02010600040101010101" pitchFamily="2" charset="-122"/>
              </a:rPr>
              <a:t>4</a:t>
            </a:r>
            <a:r>
              <a:rPr lang="en-US" altLang="zh-CN" sz="2800" dirty="0">
                <a:latin typeface="Times New Roman" panose="02020603050405020304" pitchFamily="18" charset="0"/>
                <a:ea typeface="华文细黑" panose="02010600040101010101" pitchFamily="2" charset="-122"/>
              </a:rPr>
              <a:t>(M</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Fe</a:t>
            </a:r>
            <a:r>
              <a:rPr lang="zh-CN" altLang="zh-CN" sz="2800" dirty="0">
                <a:latin typeface="Times New Roman" panose="02020603050405020304" pitchFamily="18" charset="0"/>
                <a:ea typeface="华文细黑" panose="02010600040101010101" pitchFamily="2" charset="-122"/>
              </a:rPr>
              <a:t>等</a:t>
            </a:r>
            <a:r>
              <a:rPr lang="en-US" altLang="zh-CN" sz="2800" dirty="0">
                <a:latin typeface="Times New Roman" panose="02020603050405020304" pitchFamily="18" charset="0"/>
                <a:ea typeface="华文细黑" panose="02010600040101010101" pitchFamily="2" charset="-122"/>
              </a:rPr>
              <a:t>)</a:t>
            </a:r>
            <a:endParaRPr lang="zh-CN" altLang="zh-CN" sz="28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负极材料：石墨</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能吸附锂原子</a:t>
            </a:r>
            <a:r>
              <a:rPr lang="en-US" altLang="zh-CN" sz="2800" dirty="0">
                <a:latin typeface="Times New Roman" panose="02020603050405020304" pitchFamily="18" charset="0"/>
                <a:ea typeface="华文细黑" panose="02010600040101010101" pitchFamily="2" charset="-122"/>
              </a:rPr>
              <a:t>)</a:t>
            </a:r>
            <a:endParaRPr lang="zh-CN" altLang="zh-CN" sz="28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负极反应：</a:t>
            </a:r>
            <a:r>
              <a:rPr lang="en-US" altLang="zh-CN" sz="2800" dirty="0">
                <a:latin typeface="Times New Roman" panose="02020603050405020304" pitchFamily="18" charset="0"/>
                <a:ea typeface="华文细黑" panose="02010600040101010101" pitchFamily="2" charset="-122"/>
              </a:rPr>
              <a:t>Li</a:t>
            </a:r>
            <a:r>
              <a:rPr lang="en-US" altLang="zh-CN" sz="2800" i="1" baseline="-25000"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C</a:t>
            </a:r>
            <a:r>
              <a:rPr lang="en-US" altLang="zh-CN" sz="2800" i="1" baseline="-25000" dirty="0">
                <a:latin typeface="Times New Roman" panose="02020603050405020304" pitchFamily="18" charset="0"/>
                <a:ea typeface="华文细黑" panose="02010600040101010101" pitchFamily="2" charset="-122"/>
              </a:rPr>
              <a:t>n</a:t>
            </a:r>
            <a:r>
              <a:rPr lang="zh-CN"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Li</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n</a:t>
            </a:r>
            <a:r>
              <a:rPr lang="en-US" altLang="zh-CN" sz="2800" dirty="0">
                <a:latin typeface="Times New Roman" panose="02020603050405020304" pitchFamily="18" charset="0"/>
                <a:ea typeface="华文细黑" panose="02010600040101010101" pitchFamily="2" charset="-122"/>
              </a:rPr>
              <a:t>C</a:t>
            </a:r>
            <a:endParaRPr lang="zh-CN" altLang="zh-CN" sz="28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正极反应：</a:t>
            </a:r>
            <a:r>
              <a:rPr lang="en-US" altLang="zh-CN" sz="2800" dirty="0">
                <a:latin typeface="Times New Roman" panose="02020603050405020304" pitchFamily="18" charset="0"/>
                <a:ea typeface="华文细黑" panose="02010600040101010101" pitchFamily="2" charset="-122"/>
              </a:rPr>
              <a:t>Li</a:t>
            </a:r>
            <a:r>
              <a:rPr lang="en-US" altLang="zh-CN" sz="2800" baseline="-25000" dirty="0">
                <a:latin typeface="Times New Roman" panose="02020603050405020304" pitchFamily="18" charset="0"/>
                <a:ea typeface="华文细黑" panose="02010600040101010101" pitchFamily="2" charset="-122"/>
              </a:rPr>
              <a:t>1</a:t>
            </a:r>
            <a:r>
              <a:rPr lang="zh-CN" altLang="zh-CN" sz="2800" baseline="-25000" dirty="0">
                <a:latin typeface="Times New Roman" panose="02020603050405020304" pitchFamily="18" charset="0"/>
                <a:ea typeface="华文细黑" panose="02010600040101010101" pitchFamily="2" charset="-122"/>
              </a:rPr>
              <a:t>－</a:t>
            </a:r>
            <a:r>
              <a:rPr lang="en-US" altLang="zh-CN" sz="2800" i="1" baseline="-25000"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MO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Li</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i="1" dirty="0">
                <a:latin typeface="Times New Roman" panose="02020603050405020304" pitchFamily="18" charset="0"/>
                <a:ea typeface="华文细黑" panose="02010600040101010101" pitchFamily="2" charset="-122"/>
              </a:rPr>
              <a:t>x</a:t>
            </a:r>
            <a:r>
              <a:rPr lang="en-US" altLang="zh-CN" sz="2800" dirty="0">
                <a:latin typeface="Times New Roman" panose="02020603050405020304" pitchFamily="18" charset="0"/>
                <a:ea typeface="华文细黑" panose="02010600040101010101" pitchFamily="2" charset="-122"/>
              </a:rPr>
              <a:t>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===LiMO</a:t>
            </a:r>
            <a:r>
              <a:rPr lang="en-US" altLang="zh-CN" sz="2800" baseline="-25000" dirty="0">
                <a:latin typeface="Times New Roman" panose="02020603050405020304" pitchFamily="18" charset="0"/>
                <a:ea typeface="华文细黑" panose="02010600040101010101" pitchFamily="2" charset="-122"/>
              </a:rPr>
              <a:t>2</a:t>
            </a:r>
            <a:endParaRPr lang="zh-CN" altLang="zh-CN" sz="2800" dirty="0">
              <a:latin typeface="宋体" panose="02010600030101010101" pitchFamily="2" charset="-122"/>
              <a:ea typeface="黑体" panose="02010609060101010101" pitchFamily="49" charset="-122"/>
            </a:endParaRPr>
          </a:p>
        </p:txBody>
      </p:sp>
      <p:graphicFrame>
        <p:nvGraphicFramePr>
          <p:cNvPr id="16386" name="Object 87"/>
          <p:cNvGraphicFramePr/>
          <p:nvPr/>
        </p:nvGraphicFramePr>
        <p:xfrm>
          <a:off x="334963" y="5743575"/>
          <a:ext cx="7418387" cy="1323975"/>
        </p:xfrm>
        <a:graphic>
          <a:graphicData uri="http://schemas.openxmlformats.org/presentationml/2006/ole">
            <mc:AlternateContent xmlns:mc="http://schemas.openxmlformats.org/markup-compatibility/2006">
              <mc:Choice xmlns:v="urn:schemas-microsoft-com:vml" Requires="v">
                <p:oleObj spid="_x0000_s3094" name="" r:id="rId1" imgW="7418705" imgH="1325880" progId="Word.Document.12">
                  <p:embed/>
                </p:oleObj>
              </mc:Choice>
              <mc:Fallback>
                <p:oleObj name="" r:id="rId1" imgW="7418705" imgH="1325880" progId="Word.Document.12">
                  <p:embed/>
                  <p:pic>
                    <p:nvPicPr>
                      <p:cNvPr id="0" name="图片 3093"/>
                      <p:cNvPicPr/>
                      <p:nvPr/>
                    </p:nvPicPr>
                    <p:blipFill>
                      <a:blip r:embed="rId2"/>
                      <a:stretch>
                        <a:fillRect/>
                      </a:stretch>
                    </p:blipFill>
                    <p:spPr>
                      <a:xfrm>
                        <a:off x="334963" y="5743575"/>
                        <a:ext cx="7418387" cy="1323975"/>
                      </a:xfrm>
                      <a:prstGeom prst="rect">
                        <a:avLst/>
                      </a:prstGeom>
                      <a:noFill/>
                      <a:ln w="38100">
                        <a:noFill/>
                        <a:miter/>
                      </a:ln>
                    </p:spPr>
                  </p:pic>
                </p:oleObj>
              </mc:Fallback>
            </mc:AlternateContent>
          </a:graphicData>
        </a:graphic>
      </p:graphicFrame>
      <p:sp>
        <p:nvSpPr>
          <p:cNvPr id="20" name="矩形 19"/>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1" name="圆角矩形 20">
            <a:hlinkClick r:id="rId3" action="ppaction://hlinksldjump"/>
          </p:cNvPr>
          <p:cNvSpPr/>
          <p:nvPr/>
        </p:nvSpPr>
        <p:spPr>
          <a:xfrm>
            <a:off x="11407775" y="6654800"/>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CC"/>
                </a:solidFill>
                <a:effectLst/>
                <a:uLnTx/>
                <a:uFillTx/>
                <a:latin typeface="黑体" panose="02010609060101010101" pitchFamily="49" charset="-122"/>
                <a:ea typeface="+mn-ea"/>
                <a:cs typeface="+mn-cs"/>
              </a:rPr>
              <a:t>返回</a:t>
            </a:r>
            <a:endParaRPr kumimoji="0" lang="zh-CN" altLang="en-US" sz="1400" b="0" i="0" u="none" strike="noStrike" kern="1200" cap="none" spc="0" normalizeH="0" baseline="0" noProof="0" dirty="0">
              <a:ln>
                <a:noFill/>
              </a:ln>
              <a:solidFill>
                <a:srgbClr val="0000CC"/>
              </a:solidFill>
              <a:effectLst/>
              <a:uLnTx/>
              <a:uFillTx/>
              <a:latin typeface="黑体" panose="02010609060101010101" pitchFamily="49" charset="-122"/>
              <a:ea typeface="+mn-ea"/>
              <a:cs typeface="+mn-cs"/>
            </a:endParaRPr>
          </a:p>
        </p:txBody>
      </p:sp>
      <p:sp>
        <p:nvSpPr>
          <p:cNvPr id="22" name="Rectangle 21">
            <a:hlinkClick r:id="rId4"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5"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6"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7"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8"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9"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554990" y="1207770"/>
            <a:ext cx="10591165" cy="1040130"/>
          </a:xfrm>
        </p:spPr>
        <p:txBody>
          <a:bodyPr/>
          <a:p>
            <a:pPr algn="l"/>
            <a:r>
              <a:rPr lang="en-US" altLang="zh-CN" sz="2800" dirty="0">
                <a:latin typeface="Times New Roman" panose="02020603050405020304" pitchFamily="18" charset="0"/>
                <a:ea typeface="华文细黑" panose="02010600040101010101" pitchFamily="2" charset="-122"/>
                <a:sym typeface="+mn-ea"/>
              </a:rPr>
              <a:t>(2019·</a:t>
            </a:r>
            <a:r>
              <a:rPr lang="zh-CN" altLang="zh-CN" sz="2800" dirty="0">
                <a:latin typeface="Times New Roman" panose="02020603050405020304" pitchFamily="18" charset="0"/>
                <a:ea typeface="华文细黑" panose="02010600040101010101" pitchFamily="2" charset="-122"/>
                <a:sym typeface="+mn-ea"/>
              </a:rPr>
              <a:t>全国Ⅰ卷</a:t>
            </a:r>
            <a:r>
              <a:rPr lang="zh-CN" altLang="zh-CN" sz="2800" dirty="0">
                <a:latin typeface="Times New Roman" panose="02020603050405020304" pitchFamily="18" charset="0"/>
                <a:ea typeface="华文细黑" panose="02010600040101010101" pitchFamily="2" charset="-122"/>
                <a:sym typeface="+mn-ea"/>
              </a:rPr>
              <a:t>理综，</a:t>
            </a:r>
            <a:r>
              <a:rPr lang="en-US" altLang="zh-CN" sz="2800" dirty="0">
                <a:latin typeface="Times New Roman" panose="02020603050405020304" pitchFamily="18" charset="0"/>
                <a:ea typeface="华文细黑" panose="02010600040101010101" pitchFamily="2" charset="-122"/>
                <a:sym typeface="+mn-ea"/>
              </a:rPr>
              <a:t>6</a:t>
            </a:r>
            <a:r>
              <a:rPr lang="en-US" altLang="zh-CN" sz="2800" dirty="0">
                <a:latin typeface="Times New Roman" panose="02020603050405020304" pitchFamily="18" charset="0"/>
                <a:ea typeface="华文细黑" panose="02010600040101010101" pitchFamily="2" charset="-122"/>
                <a:sym typeface="+mn-ea"/>
              </a:rPr>
              <a:t>)</a:t>
            </a:r>
            <a:r>
              <a:rPr lang="zh-CN" altLang="en-US" sz="2800">
                <a:latin typeface="华文细黑" panose="02010600040101010101" pitchFamily="2" charset="-122"/>
                <a:ea typeface="华文细黑" panose="02010600040101010101" pitchFamily="2" charset="-122"/>
                <a:cs typeface="华文细黑" panose="02010600040101010101" pitchFamily="2" charset="-122"/>
              </a:rPr>
              <a:t>用生物燃料电池原理研究室温下氨的合成，电池工作时在电极与酶之间传递电子，示意图如下所示。下列说法错误的是    </a:t>
            </a:r>
            <a:endParaRPr lang="zh-CN" altLang="en-US" sz="2800">
              <a:latin typeface="华文细黑" panose="02010600040101010101" pitchFamily="2" charset="-122"/>
              <a:ea typeface="华文细黑" panose="02010600040101010101" pitchFamily="2" charset="-122"/>
              <a:cs typeface="华文细黑" panose="02010600040101010101" pitchFamily="2" charset="-122"/>
            </a:endParaRPr>
          </a:p>
        </p:txBody>
      </p:sp>
      <p:pic>
        <p:nvPicPr>
          <p:cNvPr id="1073742852" name="图片 1073742851"/>
          <p:cNvPicPr>
            <a:picLocks noChangeAspect="1"/>
          </p:cNvPicPr>
          <p:nvPr/>
        </p:nvPicPr>
        <p:blipFill>
          <a:blip r:embed="rId1"/>
          <a:stretch>
            <a:fillRect/>
          </a:stretch>
        </p:blipFill>
        <p:spPr>
          <a:xfrm>
            <a:off x="2378710" y="2557780"/>
            <a:ext cx="6943090" cy="3253740"/>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 name="表格 8"/>
          <p:cNvGraphicFramePr/>
          <p:nvPr/>
        </p:nvGraphicFramePr>
        <p:xfrm>
          <a:off x="6095365" y="2741613"/>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sp>
        <p:nvSpPr>
          <p:cNvPr id="11" name="文本框 10"/>
          <p:cNvSpPr txBox="1"/>
          <p:nvPr/>
        </p:nvSpPr>
        <p:spPr>
          <a:xfrm>
            <a:off x="937895" y="1527810"/>
            <a:ext cx="10576560" cy="2804795"/>
          </a:xfrm>
          <a:prstGeom prst="rect">
            <a:avLst/>
          </a:prstGeom>
          <a:noFill/>
          <a:ln w="9525">
            <a:noFill/>
          </a:ln>
        </p:spPr>
        <p:txBody>
          <a:bodyPr wrap="square">
            <a:spAutoFit/>
          </a:bodyPr>
          <a:p>
            <a:r>
              <a:rPr lang="en-US" sz="2800">
                <a:latin typeface="Times New Roman" panose="02020603050405020304" pitchFamily="18" charset="0"/>
                <a:ea typeface="华文细黑" panose="02010600040101010101" pitchFamily="2" charset="-122"/>
                <a:cs typeface="Times New Roman" panose="02020603050405020304" pitchFamily="18" charset="0"/>
              </a:rPr>
              <a:t>A</a:t>
            </a:r>
            <a:r>
              <a:rPr lang="en-US" sz="2800">
                <a:latin typeface="华文细黑" panose="02010600040101010101" pitchFamily="2" charset="-122"/>
                <a:ea typeface="华文细黑" panose="02010600040101010101" pitchFamily="2" charset="-122"/>
                <a:cs typeface="华文细黑" panose="02010600040101010101" pitchFamily="2" charset="-122"/>
              </a:rPr>
              <a:t>. </a:t>
            </a:r>
            <a:r>
              <a:rPr lang="zh-CN" sz="2800">
                <a:latin typeface="华文细黑" panose="02010600040101010101" pitchFamily="2" charset="-122"/>
                <a:ea typeface="华文细黑" panose="02010600040101010101" pitchFamily="2" charset="-122"/>
                <a:cs typeface="华文细黑" panose="02010600040101010101" pitchFamily="2" charset="-122"/>
              </a:rPr>
              <a:t>相比现有工业合成氨，该方法条件温和，同时还可提供电能</a:t>
            </a:r>
            <a:endParaRPr lang="zh-CN" sz="2800">
              <a:latin typeface="华文细黑" panose="02010600040101010101" pitchFamily="2" charset="-122"/>
              <a:ea typeface="华文细黑" panose="02010600040101010101" pitchFamily="2" charset="-122"/>
              <a:cs typeface="华文细黑" panose="02010600040101010101" pitchFamily="2" charset="-122"/>
            </a:endParaRPr>
          </a:p>
          <a:p>
            <a:endParaRPr lang="zh-CN" sz="2800">
              <a:latin typeface="华文细黑" panose="02010600040101010101" pitchFamily="2" charset="-122"/>
              <a:ea typeface="华文细黑" panose="02010600040101010101" pitchFamily="2" charset="-122"/>
              <a:cs typeface="华文细黑" panose="02010600040101010101" pitchFamily="2" charset="-122"/>
            </a:endParaRPr>
          </a:p>
          <a:p>
            <a:r>
              <a:rPr lang="en-US" sz="2800">
                <a:latin typeface="Times New Roman" panose="02020603050405020304" pitchFamily="18" charset="0"/>
                <a:ea typeface="华文细黑" panose="02010600040101010101" pitchFamily="2" charset="-122"/>
                <a:cs typeface="Times New Roman" panose="02020603050405020304" pitchFamily="18" charset="0"/>
              </a:rPr>
              <a:t>B.</a:t>
            </a:r>
            <a:r>
              <a:rPr lang="en-US" sz="2800">
                <a:latin typeface="华文细黑" panose="02010600040101010101" pitchFamily="2" charset="-122"/>
                <a:ea typeface="华文细黑" panose="02010600040101010101" pitchFamily="2" charset="-122"/>
                <a:cs typeface="华文细黑" panose="02010600040101010101" pitchFamily="2" charset="-122"/>
              </a:rPr>
              <a:t> </a:t>
            </a:r>
            <a:r>
              <a:rPr lang="zh-CN" sz="2800">
                <a:latin typeface="华文细黑" panose="02010600040101010101" pitchFamily="2" charset="-122"/>
                <a:ea typeface="华文细黑" panose="02010600040101010101" pitchFamily="2" charset="-122"/>
                <a:cs typeface="华文细黑" panose="02010600040101010101" pitchFamily="2" charset="-122"/>
              </a:rPr>
              <a:t>阴极区，在氢化酶作用下发生反应</a:t>
            </a:r>
            <a:r>
              <a:rPr lang="en-US" sz="2800">
                <a:latin typeface="华文细黑" panose="02010600040101010101" pitchFamily="2" charset="-122"/>
                <a:ea typeface="华文细黑" panose="02010600040101010101" pitchFamily="2" charset="-122"/>
                <a:cs typeface="华文细黑" panose="02010600040101010101" pitchFamily="2" charset="-122"/>
              </a:rPr>
              <a:t>H</a:t>
            </a:r>
            <a:r>
              <a:rPr lang="en-US" sz="2800" baseline="-25000">
                <a:latin typeface="华文细黑" panose="02010600040101010101" pitchFamily="2" charset="-122"/>
                <a:ea typeface="华文细黑" panose="02010600040101010101" pitchFamily="2" charset="-122"/>
                <a:cs typeface="华文细黑" panose="02010600040101010101" pitchFamily="2" charset="-122"/>
              </a:rPr>
              <a:t>2</a:t>
            </a:r>
            <a:r>
              <a:rPr lang="en-US" sz="2800">
                <a:latin typeface="华文细黑" panose="02010600040101010101" pitchFamily="2" charset="-122"/>
                <a:ea typeface="华文细黑" panose="02010600040101010101" pitchFamily="2" charset="-122"/>
                <a:cs typeface="华文细黑" panose="02010600040101010101" pitchFamily="2" charset="-122"/>
              </a:rPr>
              <a:t>+2MV</a:t>
            </a:r>
            <a:r>
              <a:rPr lang="en-US" sz="2800" baseline="30000">
                <a:latin typeface="华文细黑" panose="02010600040101010101" pitchFamily="2" charset="-122"/>
                <a:ea typeface="华文细黑" panose="02010600040101010101" pitchFamily="2" charset="-122"/>
                <a:cs typeface="华文细黑" panose="02010600040101010101" pitchFamily="2" charset="-122"/>
              </a:rPr>
              <a:t>2+</a:t>
            </a:r>
            <a:r>
              <a:rPr lang="en-US" sz="2800">
                <a:latin typeface="华文细黑" panose="02010600040101010101" pitchFamily="2" charset="-122"/>
                <a:ea typeface="华文细黑" panose="02010600040101010101" pitchFamily="2" charset="-122"/>
                <a:cs typeface="华文细黑" panose="02010600040101010101" pitchFamily="2" charset="-122"/>
              </a:rPr>
              <a:t>=2H</a:t>
            </a:r>
            <a:r>
              <a:rPr lang="en-US" sz="2800" baseline="30000">
                <a:latin typeface="华文细黑" panose="02010600040101010101" pitchFamily="2" charset="-122"/>
                <a:ea typeface="华文细黑" panose="02010600040101010101" pitchFamily="2" charset="-122"/>
                <a:cs typeface="华文细黑" panose="02010600040101010101" pitchFamily="2" charset="-122"/>
              </a:rPr>
              <a:t>+</a:t>
            </a:r>
            <a:r>
              <a:rPr lang="en-US" sz="2800">
                <a:latin typeface="华文细黑" panose="02010600040101010101" pitchFamily="2" charset="-122"/>
                <a:ea typeface="华文细黑" panose="02010600040101010101" pitchFamily="2" charset="-122"/>
                <a:cs typeface="华文细黑" panose="02010600040101010101" pitchFamily="2" charset="-122"/>
              </a:rPr>
              <a:t>=2MV</a:t>
            </a:r>
            <a:r>
              <a:rPr lang="en-US" sz="2800" baseline="30000">
                <a:latin typeface="华文细黑" panose="02010600040101010101" pitchFamily="2" charset="-122"/>
                <a:ea typeface="华文细黑" panose="02010600040101010101" pitchFamily="2" charset="-122"/>
                <a:cs typeface="华文细黑" panose="02010600040101010101" pitchFamily="2" charset="-122"/>
              </a:rPr>
              <a:t>+</a:t>
            </a:r>
            <a:endParaRPr lang="en-US" sz="2800" baseline="30000">
              <a:latin typeface="华文细黑" panose="02010600040101010101" pitchFamily="2" charset="-122"/>
              <a:ea typeface="华文细黑" panose="02010600040101010101" pitchFamily="2" charset="-122"/>
              <a:cs typeface="华文细黑" panose="02010600040101010101" pitchFamily="2" charset="-122"/>
            </a:endParaRPr>
          </a:p>
          <a:p>
            <a:endParaRPr lang="en-US" sz="2800" baseline="30000">
              <a:latin typeface="华文细黑" panose="02010600040101010101" pitchFamily="2" charset="-122"/>
              <a:ea typeface="华文细黑" panose="02010600040101010101" pitchFamily="2" charset="-122"/>
              <a:cs typeface="华文细黑" panose="02010600040101010101" pitchFamily="2" charset="-122"/>
            </a:endParaRPr>
          </a:p>
          <a:p>
            <a:r>
              <a:rPr lang="en-US" sz="2800">
                <a:latin typeface="Times New Roman" panose="02020603050405020304" pitchFamily="18" charset="0"/>
                <a:ea typeface="华文细黑" panose="02010600040101010101" pitchFamily="2" charset="-122"/>
                <a:cs typeface="Times New Roman" panose="02020603050405020304" pitchFamily="18" charset="0"/>
              </a:rPr>
              <a:t>C.</a:t>
            </a:r>
            <a:r>
              <a:rPr lang="en-US" sz="2800">
                <a:latin typeface="华文细黑" panose="02010600040101010101" pitchFamily="2" charset="-122"/>
                <a:ea typeface="华文细黑" panose="02010600040101010101" pitchFamily="2" charset="-122"/>
                <a:cs typeface="华文细黑" panose="02010600040101010101" pitchFamily="2" charset="-122"/>
              </a:rPr>
              <a:t> </a:t>
            </a:r>
            <a:r>
              <a:rPr lang="zh-CN" sz="2800">
                <a:latin typeface="华文细黑" panose="02010600040101010101" pitchFamily="2" charset="-122"/>
                <a:ea typeface="华文细黑" panose="02010600040101010101" pitchFamily="2" charset="-122"/>
                <a:cs typeface="华文细黑" panose="02010600040101010101" pitchFamily="2" charset="-122"/>
              </a:rPr>
              <a:t>正极区，固氮酶为催化剂，</a:t>
            </a:r>
            <a:r>
              <a:rPr lang="en-US" sz="2800">
                <a:latin typeface="华文细黑" panose="02010600040101010101" pitchFamily="2" charset="-122"/>
                <a:ea typeface="华文细黑" panose="02010600040101010101" pitchFamily="2" charset="-122"/>
                <a:cs typeface="华文细黑" panose="02010600040101010101" pitchFamily="2" charset="-122"/>
              </a:rPr>
              <a:t>N</a:t>
            </a:r>
            <a:r>
              <a:rPr lang="en-US" sz="2800" baseline="-25000">
                <a:latin typeface="华文细黑" panose="02010600040101010101" pitchFamily="2" charset="-122"/>
                <a:ea typeface="华文细黑" panose="02010600040101010101" pitchFamily="2" charset="-122"/>
                <a:cs typeface="华文细黑" panose="02010600040101010101" pitchFamily="2" charset="-122"/>
              </a:rPr>
              <a:t>2</a:t>
            </a:r>
            <a:r>
              <a:rPr lang="zh-CN" sz="2800">
                <a:latin typeface="华文细黑" panose="02010600040101010101" pitchFamily="2" charset="-122"/>
                <a:ea typeface="华文细黑" panose="02010600040101010101" pitchFamily="2" charset="-122"/>
                <a:cs typeface="华文细黑" panose="02010600040101010101" pitchFamily="2" charset="-122"/>
              </a:rPr>
              <a:t>发生还原反应生成</a:t>
            </a:r>
            <a:r>
              <a:rPr lang="en-US" sz="2800">
                <a:latin typeface="华文细黑" panose="02010600040101010101" pitchFamily="2" charset="-122"/>
                <a:ea typeface="华文细黑" panose="02010600040101010101" pitchFamily="2" charset="-122"/>
                <a:cs typeface="华文细黑" panose="02010600040101010101" pitchFamily="2" charset="-122"/>
              </a:rPr>
              <a:t>NH</a:t>
            </a:r>
            <a:r>
              <a:rPr lang="en-US" sz="2800" baseline="-25000">
                <a:latin typeface="华文细黑" panose="02010600040101010101" pitchFamily="2" charset="-122"/>
                <a:ea typeface="华文细黑" panose="02010600040101010101" pitchFamily="2" charset="-122"/>
                <a:cs typeface="华文细黑" panose="02010600040101010101" pitchFamily="2" charset="-122"/>
              </a:rPr>
              <a:t>3</a:t>
            </a:r>
            <a:endParaRPr lang="en-US" sz="2800" baseline="-25000">
              <a:latin typeface="华文细黑" panose="02010600040101010101" pitchFamily="2" charset="-122"/>
              <a:ea typeface="华文细黑" panose="02010600040101010101" pitchFamily="2" charset="-122"/>
              <a:cs typeface="华文细黑" panose="02010600040101010101" pitchFamily="2" charset="-122"/>
            </a:endParaRPr>
          </a:p>
          <a:p>
            <a:endParaRPr lang="en-US" sz="2800" baseline="-25000">
              <a:latin typeface="华文细黑" panose="02010600040101010101" pitchFamily="2" charset="-122"/>
              <a:ea typeface="华文细黑" panose="02010600040101010101" pitchFamily="2" charset="-122"/>
              <a:cs typeface="华文细黑" panose="02010600040101010101" pitchFamily="2" charset="-122"/>
            </a:endParaRPr>
          </a:p>
          <a:p>
            <a:r>
              <a:rPr lang="en-US" sz="2800">
                <a:latin typeface="Times New Roman" panose="02020603050405020304" pitchFamily="18" charset="0"/>
                <a:ea typeface="华文细黑" panose="02010600040101010101" pitchFamily="2" charset="-122"/>
                <a:cs typeface="Times New Roman" panose="02020603050405020304" pitchFamily="18" charset="0"/>
              </a:rPr>
              <a:t>D.</a:t>
            </a:r>
            <a:r>
              <a:rPr lang="en-US" sz="2800">
                <a:latin typeface="华文细黑" panose="02010600040101010101" pitchFamily="2" charset="-122"/>
                <a:ea typeface="华文细黑" panose="02010600040101010101" pitchFamily="2" charset="-122"/>
                <a:cs typeface="华文细黑" panose="02010600040101010101" pitchFamily="2" charset="-122"/>
              </a:rPr>
              <a:t> </a:t>
            </a:r>
            <a:r>
              <a:rPr lang="zh-CN" sz="2800">
                <a:latin typeface="华文细黑" panose="02010600040101010101" pitchFamily="2" charset="-122"/>
                <a:ea typeface="华文细黑" panose="02010600040101010101" pitchFamily="2" charset="-122"/>
                <a:cs typeface="华文细黑" panose="02010600040101010101" pitchFamily="2" charset="-122"/>
              </a:rPr>
              <a:t>电池工作时质子通过交换膜由负极区向正极区移动</a:t>
            </a:r>
            <a:endParaRPr lang="zh-CN" altLang="en-US" sz="2800">
              <a:latin typeface="华文细黑" panose="02010600040101010101" pitchFamily="2" charset="-122"/>
              <a:ea typeface="华文细黑" panose="02010600040101010101" pitchFamily="2" charset="-122"/>
              <a:cs typeface="华文细黑" panose="02010600040101010101" pitchFamily="2" charset="-122"/>
            </a:endParaRPr>
          </a:p>
        </p:txBody>
      </p:sp>
      <p:sp>
        <p:nvSpPr>
          <p:cNvPr id="17" name="TextBox 16"/>
          <p:cNvSpPr txBox="1"/>
          <p:nvPr/>
        </p:nvSpPr>
        <p:spPr>
          <a:xfrm>
            <a:off x="769303" y="2313623"/>
            <a:ext cx="814387" cy="784225"/>
          </a:xfrm>
          <a:prstGeom prst="rect">
            <a:avLst/>
          </a:prstGeom>
          <a:noFill/>
          <a:ln w="9525">
            <a:noFill/>
          </a:ln>
        </p:spPr>
        <p:txBody>
          <a:bodyPr>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12" name="圆角矩形 11">
            <a:hlinkClick r:id="rId1" action="ppaction://hlinksldjump"/>
          </p:cNvPr>
          <p:cNvSpPr/>
          <p:nvPr/>
        </p:nvSpPr>
        <p:spPr>
          <a:xfrm>
            <a:off x="10323513" y="6664325"/>
            <a:ext cx="792162"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74675" y="612140"/>
            <a:ext cx="11041380" cy="5635625"/>
          </a:xfrm>
        </p:spPr>
        <p:txBody>
          <a:bodyPr/>
          <a:p>
            <a:pPr marL="0" indent="0">
              <a:lnSpc>
                <a:spcPct val="170000"/>
              </a:lnSpc>
              <a:buNone/>
            </a:pPr>
            <a:r>
              <a:rPr lang="en-US" altLang="zh-CN" sz="2800">
                <a:latin typeface="华文细黑" panose="02010600040101010101" pitchFamily="2" charset="-122"/>
                <a:ea typeface="华文细黑" panose="02010600040101010101" pitchFamily="2" charset="-122"/>
              </a:rPr>
              <a:t> </a:t>
            </a:r>
            <a:r>
              <a:rPr lang="zh-CN" altLang="zh-CN" sz="2800" b="1" dirty="0">
                <a:solidFill>
                  <a:srgbClr val="0000FF"/>
                </a:solidFill>
                <a:latin typeface="Times New Roman" panose="02020603050405020304" pitchFamily="18" charset="0"/>
                <a:ea typeface="华文细黑" panose="02010600040101010101" pitchFamily="2" charset="-122"/>
                <a:sym typeface="+mn-ea"/>
              </a:rPr>
              <a:t>解析</a:t>
            </a:r>
            <a:r>
              <a:rPr lang="en-US" altLang="zh-CN" sz="2800">
                <a:latin typeface="华文细黑" panose="02010600040101010101" pitchFamily="2" charset="-122"/>
                <a:ea typeface="华文细黑" panose="02010600040101010101" pitchFamily="2" charset="-122"/>
              </a:rPr>
              <a:t>   </a:t>
            </a:r>
            <a:r>
              <a:rPr lang="zh-CN" altLang="en-US" sz="2800">
                <a:latin typeface="华文细黑" panose="02010600040101010101" pitchFamily="2" charset="-122"/>
                <a:ea typeface="华文细黑" panose="02010600040101010101" pitchFamily="2" charset="-122"/>
              </a:rPr>
              <a:t>本题考查原电池原理的应用，涉及燃料电池正负极的判断及离子的移动方向判断，能准确利用反应原理判断正、负极是解题关键，题目难度不大，属基础考查。</a:t>
            </a:r>
            <a:endParaRPr lang="zh-CN" altLang="en-US" sz="2800">
              <a:latin typeface="华文细黑" panose="02010600040101010101" pitchFamily="2" charset="-122"/>
              <a:ea typeface="华文细黑" panose="02010600040101010101" pitchFamily="2" charset="-122"/>
            </a:endParaRPr>
          </a:p>
          <a:p>
            <a:pPr marL="0" indent="0">
              <a:lnSpc>
                <a:spcPct val="170000"/>
              </a:lnSpc>
              <a:buNone/>
            </a:pPr>
            <a:r>
              <a:rPr lang="zh-CN" altLang="en-US" sz="2800">
                <a:latin typeface="华文细黑" panose="02010600040101010101" pitchFamily="2" charset="-122"/>
                <a:ea typeface="华文细黑" panose="02010600040101010101" pitchFamily="2" charset="-122"/>
              </a:rPr>
              <a:t>生物燃料电池的工作原理是，其中在正极区得电子发生还原反应，在负极区失电子发生氧化反应，原电池工作时阳离子向正极区移动，据此分析判断。</a:t>
            </a:r>
            <a:endParaRPr lang="zh-CN" altLang="en-US" sz="2800">
              <a:latin typeface="华文细黑" panose="02010600040101010101" pitchFamily="2" charset="-122"/>
              <a:ea typeface="华文细黑" panose="0201060004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 name="矩形 13"/>
          <p:cNvSpPr/>
          <p:nvPr/>
        </p:nvSpPr>
        <p:spPr>
          <a:xfrm>
            <a:off x="-1" y="2565698"/>
            <a:ext cx="12190413" cy="1512168"/>
          </a:xfrm>
          <a:prstGeom prst="rect">
            <a:avLst/>
          </a:prstGeom>
          <a:solidFill>
            <a:srgbClr val="0070C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考点一   </a:t>
            </a:r>
            <a:r>
              <a:rPr kumimoji="0" lang="zh-CN" altLang="en-US" sz="4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原电池的全面突破</a:t>
            </a:r>
            <a:endParaRPr kumimoji="0" lang="zh-CN" altLang="en-US" sz="4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 name="文本框 108"/>
          <p:cNvSpPr txBox="1"/>
          <p:nvPr/>
        </p:nvSpPr>
        <p:spPr>
          <a:xfrm>
            <a:off x="124460" y="603885"/>
            <a:ext cx="11852910" cy="4399915"/>
          </a:xfrm>
          <a:prstGeom prst="rect">
            <a:avLst/>
          </a:prstGeom>
          <a:noFill/>
          <a:ln w="9525">
            <a:noFill/>
          </a:ln>
        </p:spPr>
        <p:txBody>
          <a:bodyPr wrap="square">
            <a:spAutoFit/>
          </a:bodyPr>
          <a:p>
            <a:pPr marL="266700" indent="-266700"/>
            <a:r>
              <a:rPr lang="zh-CN"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a:t>
            </a:r>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2018</a:t>
            </a:r>
            <a:r>
              <a:rPr lang="zh-CN"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新课标</a:t>
            </a:r>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Ⅰ</a:t>
            </a:r>
            <a:r>
              <a:rPr lang="zh-CN"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卷】最近我国科学家设计了一种</a:t>
            </a:r>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CO</a:t>
            </a:r>
            <a:r>
              <a:rPr lang="en-US" sz="2800" baseline="-250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2</a:t>
            </a:r>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+H</a:t>
            </a:r>
            <a:r>
              <a:rPr lang="en-US" sz="2800" baseline="-250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2</a:t>
            </a:r>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S</a:t>
            </a:r>
            <a:r>
              <a:rPr lang="zh-CN"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协同转化装置，实现对天然气中</a:t>
            </a:r>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CO</a:t>
            </a:r>
            <a:r>
              <a:rPr lang="en-US" sz="2800" baseline="-250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2</a:t>
            </a:r>
            <a:r>
              <a:rPr lang="zh-CN"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和</a:t>
            </a:r>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H</a:t>
            </a:r>
            <a:r>
              <a:rPr lang="en-US" sz="2800" baseline="-250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2</a:t>
            </a:r>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S</a:t>
            </a:r>
            <a:r>
              <a:rPr lang="zh-CN"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的高效去除。示意图如图所示，其中电极分别为</a:t>
            </a:r>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ZnO@</a:t>
            </a:r>
            <a:r>
              <a:rPr lang="zh-CN"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石墨烯（石墨烯包裹的</a:t>
            </a:r>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ZnO</a:t>
            </a:r>
            <a:r>
              <a:rPr lang="zh-CN"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）和石墨烯，石墨烯电极区发生反应为：</a:t>
            </a:r>
            <a:r>
              <a:rPr lang="en-US" sz="2800" b="1">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 </a:t>
            </a:r>
            <a:endParaRPr lang="en-US" sz="2800" b="1">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p>
            <a:pPr marL="266700" indent="-266700"/>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  ①EDTA-Fe</a:t>
            </a:r>
            <a:r>
              <a:rPr lang="en-US" sz="2800" baseline="300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2+</a:t>
            </a:r>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-e</a:t>
            </a:r>
            <a:r>
              <a:rPr lang="en-US" sz="2800" baseline="300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a:t>
            </a:r>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=EDTA-Fe</a:t>
            </a:r>
            <a:r>
              <a:rPr lang="en-US" sz="2800" baseline="300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3+</a:t>
            </a:r>
            <a:endParaRPr lang="en-US" sz="2800" baseline="30000">
              <a:solidFill>
                <a:srgbClr val="000000"/>
              </a:solidFill>
              <a:latin typeface="华文细黑" panose="02010600040101010101" pitchFamily="2" charset="-122"/>
              <a:ea typeface="华文细黑" panose="02010600040101010101" pitchFamily="2" charset="-122"/>
              <a:cs typeface="华文细黑" panose="02010600040101010101" pitchFamily="2" charset="-122"/>
            </a:endParaRPr>
          </a:p>
          <a:p>
            <a:pPr marL="266700" indent="-266700"/>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  ②2EDTA-Fe</a:t>
            </a:r>
            <a:r>
              <a:rPr lang="en-US" sz="2800" baseline="300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3+</a:t>
            </a:r>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+H</a:t>
            </a:r>
            <a:r>
              <a:rPr lang="en-US" sz="2800" baseline="-250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2</a:t>
            </a:r>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S=2H</a:t>
            </a:r>
            <a:r>
              <a:rPr lang="en-US" sz="2800" baseline="300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a:t>
            </a:r>
            <a:r>
              <a:rPr lang="en-US"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+S+2EDTA-Fe</a:t>
            </a:r>
            <a:r>
              <a:rPr lang="en-US" sz="2800" baseline="300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2+</a:t>
            </a:r>
            <a:r>
              <a:rPr lang="zh-CN"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该装置工作时，下列叙述错误的是</a:t>
            </a:r>
            <a:r>
              <a:rPr lang="zh-CN" sz="2800">
                <a:solidFill>
                  <a:srgbClr val="000000"/>
                </a:solidFill>
                <a:latin typeface="华文细黑" panose="02010600040101010101" pitchFamily="2" charset="-122"/>
                <a:ea typeface="华文细黑" panose="02010600040101010101" pitchFamily="2" charset="-122"/>
                <a:cs typeface="华文细黑" panose="02010600040101010101" pitchFamily="2" charset="-122"/>
              </a:rPr>
              <a:t></a:t>
            </a:r>
            <a:endParaRPr lang="zh-CN" altLang="en-US" sz="2800">
              <a:latin typeface="华文细黑" panose="02010600040101010101" pitchFamily="2" charset="-122"/>
              <a:ea typeface="华文细黑" panose="02010600040101010101" pitchFamily="2" charset="-122"/>
              <a:cs typeface="华文细黑" panose="02010600040101010101" pitchFamily="2" charset="-122"/>
            </a:endParaRPr>
          </a:p>
        </p:txBody>
      </p:sp>
      <p:pic>
        <p:nvPicPr>
          <p:cNvPr id="1073742883" name="图片 1"/>
          <p:cNvPicPr>
            <a:picLocks noChangeAspect="1"/>
          </p:cNvPicPr>
          <p:nvPr/>
        </p:nvPicPr>
        <p:blipFill>
          <a:blip r:embed="rId1"/>
          <a:stretch>
            <a:fillRect/>
          </a:stretch>
        </p:blipFill>
        <p:spPr>
          <a:xfrm>
            <a:off x="6715125" y="1990090"/>
            <a:ext cx="5107305" cy="4457065"/>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 name="文本框 108"/>
          <p:cNvSpPr txBox="1"/>
          <p:nvPr/>
        </p:nvSpPr>
        <p:spPr>
          <a:xfrm>
            <a:off x="777240" y="1156335"/>
            <a:ext cx="10636885" cy="3107690"/>
          </a:xfrm>
          <a:prstGeom prst="rect">
            <a:avLst/>
          </a:prstGeom>
          <a:noFill/>
          <a:ln w="9525">
            <a:noFill/>
          </a:ln>
        </p:spPr>
        <p:txBody>
          <a:bodyPr wrap="square">
            <a:spAutoFit/>
          </a:bodyPr>
          <a:p>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a:t>
            </a:r>
            <a:r>
              <a:rPr lang="zh-CN"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．阴极的电极反应：</a:t>
            </a:r>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CO</a:t>
            </a:r>
            <a:r>
              <a:rPr lang="en-US" sz="2800" baseline="-250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+2H</a:t>
            </a:r>
            <a:r>
              <a:rPr lang="en-US" sz="2800" baseline="300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+2e</a:t>
            </a:r>
            <a:r>
              <a:rPr lang="en-US" sz="2800" baseline="300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=CO+H</a:t>
            </a:r>
            <a:r>
              <a:rPr lang="en-US" sz="2800" baseline="-250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O</a:t>
            </a:r>
            <a:endPar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B</a:t>
            </a:r>
            <a:r>
              <a:rPr lang="zh-CN"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．协同转化总反应：</a:t>
            </a:r>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CO</a:t>
            </a:r>
            <a:r>
              <a:rPr lang="en-US" sz="2800" baseline="-250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+H</a:t>
            </a:r>
            <a:r>
              <a:rPr lang="en-US" sz="2800" baseline="-250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S=CO+H</a:t>
            </a:r>
            <a:r>
              <a:rPr lang="en-US" sz="2800" baseline="-250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O+S</a:t>
            </a:r>
            <a:endPar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C</a:t>
            </a:r>
            <a:r>
              <a:rPr lang="zh-CN"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．石墨烯上的电势比</a:t>
            </a:r>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ZnO@</a:t>
            </a:r>
            <a:r>
              <a:rPr lang="zh-CN"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石墨烯上的低</a:t>
            </a:r>
            <a:endParaRPr lang="zh-CN"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endParaRPr>
          </a:p>
          <a:p>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D</a:t>
            </a:r>
            <a:r>
              <a:rPr lang="zh-CN"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．若采用</a:t>
            </a:r>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Fe</a:t>
            </a:r>
            <a:r>
              <a:rPr lang="en-US" sz="2800" baseline="300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/Fe</a:t>
            </a:r>
            <a:r>
              <a:rPr lang="en-US" sz="2800" baseline="300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r>
              <a:rPr lang="zh-CN"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取代</a:t>
            </a:r>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EDTA-Fe</a:t>
            </a:r>
            <a:r>
              <a:rPr lang="en-US" sz="2800" baseline="300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3+</a:t>
            </a:r>
            <a:r>
              <a:rPr lang="en-US" sz="28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/EDTA-Fe</a:t>
            </a:r>
            <a:r>
              <a:rPr lang="en-US" sz="2800" baseline="30000">
                <a:solidFill>
                  <a:srgbClr val="000000"/>
                </a:solidFill>
                <a:latin typeface="Times New Roman" panose="02020603050405020304" pitchFamily="18" charset="0"/>
                <a:ea typeface="华文细黑" panose="02010600040101010101" pitchFamily="2" charset="-122"/>
                <a:cs typeface="Times New Roman" panose="02020603050405020304" pitchFamily="18" charset="0"/>
              </a:rPr>
              <a:t>2+</a:t>
            </a:r>
            <a:endParaRPr lang="zh-CN" altLang="en-US" sz="2800">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7" name="TextBox 16"/>
          <p:cNvSpPr txBox="1"/>
          <p:nvPr/>
        </p:nvSpPr>
        <p:spPr>
          <a:xfrm>
            <a:off x="649288" y="2781618"/>
            <a:ext cx="814387" cy="784225"/>
          </a:xfrm>
          <a:prstGeom prst="rect">
            <a:avLst/>
          </a:prstGeom>
          <a:noFill/>
          <a:ln w="9525">
            <a:noFill/>
          </a:ln>
        </p:spPr>
        <p:txBody>
          <a:bodyPr>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1" name="矩形 20"/>
          <p:cNvSpPr/>
          <p:nvPr/>
        </p:nvSpPr>
        <p:spPr>
          <a:xfrm>
            <a:off x="-1" y="2565698"/>
            <a:ext cx="12190413" cy="1512168"/>
          </a:xfrm>
          <a:prstGeom prst="rect">
            <a:avLst/>
          </a:prstGeom>
          <a:solidFill>
            <a:srgbClr val="0070C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考点三  </a:t>
            </a:r>
            <a:r>
              <a:rPr kumimoji="0" lang="zh-CN" altLang="en-US" sz="4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电解池及其应用</a:t>
            </a:r>
            <a:endParaRPr kumimoji="0" lang="zh-CN" altLang="en-US" sz="4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88066" name="组合 8"/>
          <p:cNvGrpSpPr/>
          <p:nvPr/>
        </p:nvGrpSpPr>
        <p:grpSpPr>
          <a:xfrm>
            <a:off x="-4762" y="328613"/>
            <a:ext cx="2066925" cy="463550"/>
            <a:chOff x="-5269" y="337652"/>
            <a:chExt cx="2068027" cy="463642"/>
          </a:xfrm>
        </p:grpSpPr>
        <p:sp>
          <p:nvSpPr>
            <p:cNvPr id="10" name="TextBox 9"/>
            <p:cNvSpPr txBox="1"/>
            <p:nvPr/>
          </p:nvSpPr>
          <p:spPr>
            <a:xfrm>
              <a:off x="423585" y="340828"/>
              <a:ext cx="1639173" cy="460466"/>
            </a:xfrm>
            <a:prstGeom prst="rect">
              <a:avLst/>
            </a:prstGeom>
            <a:solidFill>
              <a:schemeClr val="bg1">
                <a:lumMod val="95000"/>
              </a:schemeClr>
            </a:solidFill>
          </p:spPr>
          <p:txBody>
            <a:bodyPr>
              <a:spAutoFit/>
            </a:bodyPr>
            <a:lstStyle/>
            <a:p>
              <a:pPr marR="0" defTabSz="1218565" fontAlgn="auto">
                <a:spcBef>
                  <a:spcPts val="0"/>
                </a:spcBef>
                <a:spcAft>
                  <a:spcPts val="0"/>
                </a:spcAft>
                <a:buClrTx/>
                <a:buSzTx/>
                <a:buFontTx/>
                <a:defRPr/>
              </a:pPr>
              <a:r>
                <a:rPr kumimoji="0" lang="zh-CN" altLang="en-US"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rPr>
                <a:t> 核心精讲</a:t>
              </a:r>
              <a:endParaRPr kumimoji="0" lang="zh-CN" altLang="zh-CN"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endParaRPr>
            </a:p>
          </p:txBody>
        </p:sp>
        <p:sp>
          <p:nvSpPr>
            <p:cNvPr id="11" name="矩形 10"/>
            <p:cNvSpPr>
              <a:spLocks noChangeAspect="1"/>
            </p:cNvSpPr>
            <p:nvPr/>
          </p:nvSpPr>
          <p:spPr>
            <a:xfrm>
              <a:off x="-5269" y="337652"/>
              <a:ext cx="432031" cy="460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mj-lt"/>
                  <a:ea typeface="EU-F9X" pitchFamily="65" charset="-122"/>
                  <a:cs typeface="+mn-cs"/>
                </a:rPr>
                <a:t>1</a:t>
              </a:r>
              <a:endParaRPr kumimoji="0" lang="zh-CN" altLang="en-US" sz="2400" b="1" i="0" u="none" strike="noStrike" kern="1200" cap="none" spc="0" normalizeH="0" baseline="0" noProof="0" dirty="0">
                <a:ln>
                  <a:noFill/>
                </a:ln>
                <a:solidFill>
                  <a:schemeClr val="bg1"/>
                </a:solidFill>
                <a:effectLst/>
                <a:uLnTx/>
                <a:uFillTx/>
                <a:latin typeface="+mj-lt"/>
                <a:ea typeface="EU-F9X" pitchFamily="65" charset="-122"/>
                <a:cs typeface="+mn-cs"/>
              </a:endParaRPr>
            </a:p>
          </p:txBody>
        </p:sp>
      </p:grpSp>
      <p:sp>
        <p:nvSpPr>
          <p:cNvPr id="7" name="矩形 6"/>
          <p:cNvSpPr/>
          <p:nvPr/>
        </p:nvSpPr>
        <p:spPr>
          <a:xfrm>
            <a:off x="315913" y="909638"/>
            <a:ext cx="11458575" cy="4487863"/>
          </a:xfrm>
          <a:prstGeom prst="rect">
            <a:avLst/>
          </a:prstGeom>
        </p:spPr>
        <p:txBody>
          <a:bodyPr>
            <a:spAutoFit/>
          </a:bodyPr>
          <a:lstStyle/>
          <a:p>
            <a:pPr marL="0" marR="0" lvl="0" indent="0" algn="l"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1" i="0" u="none" strike="noStrike" kern="100" cap="none" spc="0" normalizeH="0" baseline="0" noProof="0" dirty="0">
                <a:ln>
                  <a:noFill/>
                </a:ln>
                <a:solidFill>
                  <a:srgbClr val="780DA3"/>
                </a:solidFill>
                <a:effectLst/>
                <a:uLnTx/>
                <a:uFillTx/>
                <a:latin typeface="Times New Roman" panose="02020603050405020304"/>
                <a:ea typeface="华文细黑" panose="02010600040101010101" pitchFamily="2" charset="-122"/>
                <a:cs typeface="Courier New" panose="02070309020205020404"/>
              </a:rPr>
              <a:t>1.</a:t>
            </a:r>
            <a:r>
              <a:rPr kumimoji="0" lang="en-US" altLang="zh-CN" sz="2800" b="1" i="0" u="none" strike="noStrike" kern="100" cap="none" spc="0" normalizeH="0" baseline="0" noProof="0" dirty="0">
                <a:ln>
                  <a:noFill/>
                </a:ln>
                <a:solidFill>
                  <a:srgbClr val="780DA3"/>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1" i="0" u="none" strike="noStrike" kern="100" cap="none" spc="0" normalizeH="0" baseline="0" noProof="0" dirty="0">
                <a:ln>
                  <a:noFill/>
                </a:ln>
                <a:solidFill>
                  <a:srgbClr val="780DA3"/>
                </a:solidFill>
                <a:effectLst/>
                <a:uLnTx/>
                <a:uFillTx/>
                <a:latin typeface="Times New Roman" panose="02020603050405020304"/>
                <a:ea typeface="华文细黑" panose="02010600040101010101" pitchFamily="2" charset="-122"/>
                <a:cs typeface="Times New Roman" panose="02020603050405020304"/>
              </a:rPr>
              <a:t>六点</a:t>
            </a:r>
            <a:r>
              <a:rPr kumimoji="0" lang="en-US" altLang="zh-CN" sz="2800" b="1" i="0" u="none" strike="noStrike" kern="100" cap="none" spc="0" normalizeH="0" baseline="0" noProof="0" dirty="0">
                <a:ln>
                  <a:noFill/>
                </a:ln>
                <a:solidFill>
                  <a:srgbClr val="780DA3"/>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1" i="0" u="none" strike="noStrike" kern="100" cap="none" spc="0" normalizeH="0" baseline="0" noProof="0" dirty="0">
                <a:ln>
                  <a:noFill/>
                </a:ln>
                <a:solidFill>
                  <a:srgbClr val="780DA3"/>
                </a:solidFill>
                <a:effectLst/>
                <a:uLnTx/>
                <a:uFillTx/>
                <a:latin typeface="Times New Roman" panose="02020603050405020304"/>
                <a:ea typeface="华文细黑" panose="02010600040101010101" pitchFamily="2" charset="-122"/>
                <a:cs typeface="Times New Roman" panose="02020603050405020304"/>
              </a:rPr>
              <a:t>突破电解池</a:t>
            </a:r>
            <a:endParaRPr kumimoji="0" lang="zh-CN" altLang="zh-CN" sz="1050" b="1" i="0" u="none" strike="noStrike" kern="100" cap="none" spc="0" normalizeH="0" baseline="0" noProof="0" dirty="0">
              <a:ln>
                <a:noFill/>
              </a:ln>
              <a:solidFill>
                <a:srgbClr val="780DA3"/>
              </a:solidFill>
              <a:effectLst/>
              <a:uLnTx/>
              <a:uFillTx/>
              <a:latin typeface="宋体" panose="02010600030101010101" pitchFamily="2" charset="-122"/>
              <a:ea typeface="+mn-ea"/>
              <a:cs typeface="Courier New" panose="02070309020205020404"/>
            </a:endParaRPr>
          </a:p>
          <a:p>
            <a:pPr marL="0" marR="0" lvl="0" indent="0" algn="l"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分清阴、阳极，与电源正极相连的为阳极，与电源负极相连的为阴极，两极的反应为</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阳氧阴还</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l"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剖析离子移向，阳离子移向阴极，阴离子移向阳极。</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l"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注意放电顺序。</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l"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书写电极反应式，注意得失电子守恒。</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9090" name="矩形 3"/>
          <p:cNvSpPr/>
          <p:nvPr/>
        </p:nvSpPr>
        <p:spPr>
          <a:xfrm>
            <a:off x="284163" y="198438"/>
            <a:ext cx="11571287" cy="4960937"/>
          </a:xfrm>
          <a:prstGeom prst="rect">
            <a:avLst/>
          </a:prstGeom>
          <a:noFill/>
          <a:ln w="9525">
            <a:noFill/>
          </a:ln>
        </p:spPr>
        <p:txBody>
          <a:bodyPr>
            <a:spAutoFit/>
          </a:bodyPr>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(5)</a:t>
            </a:r>
            <a:r>
              <a:rPr lang="zh-CN" altLang="zh-CN" sz="2800" dirty="0">
                <a:latin typeface="Times New Roman" panose="02020603050405020304" pitchFamily="18" charset="0"/>
                <a:ea typeface="华文细黑" panose="02010600040101010101" pitchFamily="2" charset="-122"/>
              </a:rPr>
              <a:t>正确判断产物。</a:t>
            </a:r>
            <a:endParaRPr lang="zh-CN" altLang="zh-CN" sz="1000" dirty="0">
              <a:latin typeface="宋体" panose="02010600030101010101" pitchFamily="2" charset="-122"/>
              <a:ea typeface="华文细黑" panose="02010600040101010101" pitchFamily="2" charset="-122"/>
            </a:endParaRPr>
          </a:p>
          <a:p>
            <a:pPr algn="just" defTabSz="1217930">
              <a:lnSpc>
                <a:spcPts val="5300"/>
              </a:lnSpc>
              <a:tabLst>
                <a:tab pos="2339975" algn="l"/>
              </a:tabLst>
            </a:pPr>
            <a:r>
              <a:rPr lang="en-US" altLang="zh-CN" sz="2800" dirty="0">
                <a:latin typeface="宋体" panose="02010600030101010101" pitchFamily="2" charset="-122"/>
                <a:ea typeface="华文细黑" panose="02010600040101010101" pitchFamily="2" charset="-122"/>
              </a:rPr>
              <a:t>①</a:t>
            </a:r>
            <a:r>
              <a:rPr lang="zh-CN" altLang="zh-CN" sz="2800" dirty="0">
                <a:latin typeface="Times New Roman" panose="02020603050405020304" pitchFamily="18" charset="0"/>
                <a:ea typeface="华文细黑" panose="02010600040101010101" pitchFamily="2" charset="-122"/>
              </a:rPr>
              <a:t>阳极产物的判断首先看电极，如果是活性电极作阳极，则电极材料失电子，电极溶解</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注意：铁作阳极溶解生成</a:t>
            </a:r>
            <a:r>
              <a:rPr lang="en-US" altLang="zh-CN" sz="2800" dirty="0">
                <a:latin typeface="Times New Roman" panose="02020603050405020304" pitchFamily="18" charset="0"/>
                <a:ea typeface="华文细黑" panose="02010600040101010101" pitchFamily="2" charset="-122"/>
              </a:rPr>
              <a:t>Fe</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，而不是</a:t>
            </a:r>
            <a:r>
              <a:rPr lang="en-US" altLang="zh-CN" sz="2800" dirty="0">
                <a:latin typeface="Times New Roman" panose="02020603050405020304" pitchFamily="18" charset="0"/>
                <a:ea typeface="华文细黑" panose="02010600040101010101" pitchFamily="2" charset="-122"/>
              </a:rPr>
              <a:t>Fe</a:t>
            </a:r>
            <a:r>
              <a:rPr lang="en-US" altLang="zh-CN" sz="2800" baseline="30000" dirty="0">
                <a:latin typeface="Times New Roman" panose="02020603050405020304" pitchFamily="18" charset="0"/>
                <a:ea typeface="华文细黑" panose="02010600040101010101" pitchFamily="2" charset="-122"/>
              </a:rPr>
              <a:t>3</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；如果是惰性电极，则需看溶液中阴离子的失电子能力，阴离子放电顺序为</a:t>
            </a:r>
            <a:r>
              <a:rPr lang="en-US" altLang="zh-CN" sz="2800" dirty="0">
                <a:latin typeface="Times New Roman" panose="02020603050405020304" pitchFamily="18" charset="0"/>
                <a:ea typeface="华文细黑" panose="02010600040101010101" pitchFamily="2" charset="-122"/>
              </a:rPr>
              <a:t>S</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I</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Br</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Cl</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OH</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水</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华文细黑" panose="02010600040101010101" pitchFamily="2" charset="-122"/>
            </a:endParaRPr>
          </a:p>
          <a:p>
            <a:pPr algn="just" defTabSz="1217930">
              <a:lnSpc>
                <a:spcPts val="5300"/>
              </a:lnSpc>
              <a:tabLst>
                <a:tab pos="2339975" algn="l"/>
              </a:tabLst>
            </a:pPr>
            <a:r>
              <a:rPr lang="en-US" altLang="zh-CN" sz="2800" dirty="0">
                <a:latin typeface="宋体" panose="02010600030101010101" pitchFamily="2" charset="-122"/>
                <a:ea typeface="华文细黑" panose="02010600040101010101" pitchFamily="2" charset="-122"/>
              </a:rPr>
              <a:t>②</a:t>
            </a:r>
            <a:r>
              <a:rPr lang="zh-CN" altLang="zh-CN" sz="2800" dirty="0">
                <a:latin typeface="Times New Roman" panose="02020603050405020304" pitchFamily="18" charset="0"/>
                <a:ea typeface="华文细黑" panose="02010600040101010101" pitchFamily="2" charset="-122"/>
              </a:rPr>
              <a:t>阴极产物的判断直接根据阳离子的放电顺序进行判断：</a:t>
            </a:r>
            <a:endParaRPr lang="zh-CN" altLang="zh-CN" sz="1000" dirty="0">
              <a:latin typeface="宋体" panose="02010600030101010101" pitchFamily="2" charset="-122"/>
              <a:ea typeface="黑体" panose="02010609060101010101" pitchFamily="49" charset="-122"/>
            </a:endParaRPr>
          </a:p>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Ag</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Hg</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Fe</a:t>
            </a:r>
            <a:r>
              <a:rPr lang="en-US" altLang="zh-CN" sz="2800" baseline="30000" dirty="0">
                <a:latin typeface="Times New Roman" panose="02020603050405020304" pitchFamily="18" charset="0"/>
                <a:ea typeface="华文细黑" panose="02010600040101010101" pitchFamily="2" charset="-122"/>
              </a:rPr>
              <a:t>3</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Cu</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H</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Pb</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Fe</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Zn</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H</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水</a:t>
            </a:r>
            <a:r>
              <a:rPr lang="en-US" altLang="zh-CN" sz="28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黑体" panose="02010609060101010101" pitchFamily="49" charset="-122"/>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0114" name="矩形 3"/>
          <p:cNvSpPr/>
          <p:nvPr/>
        </p:nvSpPr>
        <p:spPr>
          <a:xfrm>
            <a:off x="284163" y="241300"/>
            <a:ext cx="11571287" cy="3702050"/>
          </a:xfrm>
          <a:prstGeom prst="rect">
            <a:avLst/>
          </a:prstGeom>
          <a:noFill/>
          <a:ln w="9525">
            <a:noFill/>
          </a:ln>
        </p:spPr>
        <p:txBody>
          <a:bodyPr>
            <a:spAutoFit/>
          </a:bodyPr>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(6)</a:t>
            </a:r>
            <a:r>
              <a:rPr lang="zh-CN" altLang="zh-CN" sz="2800" dirty="0">
                <a:latin typeface="Times New Roman" panose="02020603050405020304" pitchFamily="18" charset="0"/>
                <a:ea typeface="华文细黑" panose="02010600040101010101" pitchFamily="2" charset="-122"/>
              </a:rPr>
              <a:t>恢复原态措施。</a:t>
            </a:r>
            <a:endParaRPr lang="zh-CN" altLang="zh-CN" sz="10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电解后有关电解质溶液恢复原态的问题应该用质量守恒法分析。一般是加入阳极产物和阴极产物的化合物，但也有特殊情况，如用惰性电极电解</a:t>
            </a:r>
            <a:r>
              <a:rPr lang="en-US" altLang="zh-CN" sz="2800" dirty="0">
                <a:latin typeface="Times New Roman" panose="02020603050405020304" pitchFamily="18" charset="0"/>
                <a:ea typeface="华文细黑" panose="02010600040101010101" pitchFamily="2" charset="-122"/>
              </a:rPr>
              <a:t>CuSO</a:t>
            </a:r>
            <a:r>
              <a:rPr lang="en-US" altLang="zh-CN" sz="2800" baseline="-25000" dirty="0">
                <a:latin typeface="Times New Roman" panose="02020603050405020304" pitchFamily="18" charset="0"/>
                <a:ea typeface="华文细黑" panose="02010600040101010101" pitchFamily="2" charset="-122"/>
              </a:rPr>
              <a:t>4</a:t>
            </a:r>
            <a:r>
              <a:rPr lang="zh-CN" altLang="zh-CN" sz="2800" dirty="0">
                <a:latin typeface="Times New Roman" panose="02020603050405020304" pitchFamily="18" charset="0"/>
                <a:ea typeface="华文细黑" panose="02010600040101010101" pitchFamily="2" charset="-122"/>
              </a:rPr>
              <a:t>溶液，</a:t>
            </a:r>
            <a:r>
              <a:rPr lang="en-US" altLang="zh-CN" sz="2800" dirty="0">
                <a:latin typeface="Times New Roman" panose="02020603050405020304" pitchFamily="18" charset="0"/>
                <a:ea typeface="华文细黑" panose="02010600040101010101" pitchFamily="2" charset="-122"/>
              </a:rPr>
              <a:t>Cu</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完全放电之前，可加入</a:t>
            </a:r>
            <a:r>
              <a:rPr lang="en-US" altLang="zh-CN" sz="2800" dirty="0">
                <a:latin typeface="Times New Roman" panose="02020603050405020304" pitchFamily="18" charset="0"/>
                <a:ea typeface="华文细黑" panose="02010600040101010101" pitchFamily="2" charset="-122"/>
              </a:rPr>
              <a:t>CuO</a:t>
            </a:r>
            <a:r>
              <a:rPr lang="zh-CN" altLang="zh-CN" sz="2800" dirty="0">
                <a:latin typeface="Times New Roman" panose="02020603050405020304" pitchFamily="18" charset="0"/>
                <a:ea typeface="华文细黑" panose="02010600040101010101" pitchFamily="2" charset="-122"/>
              </a:rPr>
              <a:t>或</a:t>
            </a:r>
            <a:r>
              <a:rPr lang="en-US" altLang="zh-CN" sz="2800" dirty="0">
                <a:latin typeface="Times New Roman" panose="02020603050405020304" pitchFamily="18" charset="0"/>
                <a:ea typeface="华文细黑" panose="02010600040101010101" pitchFamily="2" charset="-122"/>
              </a:rPr>
              <a:t>CuCO</a:t>
            </a:r>
            <a:r>
              <a:rPr lang="en-US" altLang="zh-CN" sz="2800" baseline="-25000" dirty="0">
                <a:latin typeface="Times New Roman" panose="02020603050405020304" pitchFamily="18" charset="0"/>
                <a:ea typeface="华文细黑" panose="02010600040101010101" pitchFamily="2" charset="-122"/>
              </a:rPr>
              <a:t>3</a:t>
            </a:r>
            <a:r>
              <a:rPr lang="zh-CN" altLang="zh-CN" sz="2800" dirty="0">
                <a:latin typeface="Times New Roman" panose="02020603050405020304" pitchFamily="18" charset="0"/>
                <a:ea typeface="华文细黑" panose="02010600040101010101" pitchFamily="2" charset="-122"/>
              </a:rPr>
              <a:t>复原，而</a:t>
            </a:r>
            <a:r>
              <a:rPr lang="en-US" altLang="zh-CN" sz="2800" dirty="0">
                <a:latin typeface="Times New Roman" panose="02020603050405020304" pitchFamily="18" charset="0"/>
                <a:ea typeface="华文细黑" panose="02010600040101010101" pitchFamily="2" charset="-122"/>
              </a:rPr>
              <a:t>Cu</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完全放电之后，应加入</a:t>
            </a:r>
            <a:r>
              <a:rPr lang="en-US" altLang="zh-CN" sz="2800" dirty="0">
                <a:latin typeface="Times New Roman" panose="02020603050405020304" pitchFamily="18" charset="0"/>
                <a:ea typeface="华文细黑" panose="02010600040101010101" pitchFamily="2" charset="-122"/>
              </a:rPr>
              <a:t>Cu(OH)</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或</a:t>
            </a:r>
            <a:r>
              <a:rPr lang="en-US" altLang="zh-CN" sz="2800" dirty="0">
                <a:latin typeface="Times New Roman" panose="02020603050405020304" pitchFamily="18" charset="0"/>
                <a:ea typeface="华文细黑" panose="02010600040101010101" pitchFamily="2" charset="-122"/>
              </a:rPr>
              <a:t>Cu</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CO</a:t>
            </a:r>
            <a:r>
              <a:rPr lang="en-US" altLang="zh-CN" sz="2800" baseline="-25000" dirty="0">
                <a:latin typeface="Times New Roman" panose="02020603050405020304" pitchFamily="18" charset="0"/>
                <a:ea typeface="华文细黑" panose="02010600040101010101" pitchFamily="2" charset="-122"/>
              </a:rPr>
              <a:t>3</a:t>
            </a:r>
            <a:r>
              <a:rPr lang="zh-CN" altLang="zh-CN" sz="2800" dirty="0">
                <a:latin typeface="Times New Roman" panose="02020603050405020304" pitchFamily="18" charset="0"/>
                <a:ea typeface="华文细黑" panose="02010600040101010101" pitchFamily="2" charset="-122"/>
              </a:rPr>
              <a:t>复原。</a:t>
            </a:r>
            <a:endParaRPr lang="zh-CN" altLang="zh-CN" sz="1000" dirty="0">
              <a:latin typeface="宋体" panose="02010600030101010101" pitchFamily="2" charset="-122"/>
              <a:ea typeface="黑体" panose="02010609060101010101" pitchFamily="49" charset="-122"/>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矩形 3"/>
          <p:cNvSpPr/>
          <p:nvPr/>
        </p:nvSpPr>
        <p:spPr>
          <a:xfrm>
            <a:off x="265113" y="188913"/>
            <a:ext cx="11571288" cy="6273800"/>
          </a:xfrm>
          <a:prstGeom prst="rect">
            <a:avLst/>
          </a:prstGeom>
        </p:spPr>
        <p:txBody>
          <a:bodyPr>
            <a:spAutoFit/>
          </a:bodyPr>
          <a:lstStyle/>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1" i="0" u="none" strike="noStrike" kern="100" cap="none" spc="0" normalizeH="0" baseline="0" noProof="0" dirty="0">
                <a:ln>
                  <a:noFill/>
                </a:ln>
                <a:solidFill>
                  <a:srgbClr val="780DA3"/>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1" i="0" u="none" strike="noStrike" kern="100" cap="none" spc="0" normalizeH="0" baseline="0" noProof="0" dirty="0">
                <a:ln>
                  <a:noFill/>
                </a:ln>
                <a:solidFill>
                  <a:srgbClr val="780DA3"/>
                </a:solidFill>
                <a:effectLst/>
                <a:uLnTx/>
                <a:uFillTx/>
                <a:latin typeface="Times New Roman" panose="02020603050405020304"/>
                <a:ea typeface="华文细黑" panose="02010600040101010101" pitchFamily="2" charset="-122"/>
                <a:cs typeface="Times New Roman" panose="02020603050405020304"/>
              </a:rPr>
              <a:t>电解计算破题</a:t>
            </a:r>
            <a:r>
              <a:rPr kumimoji="0" lang="en-US" altLang="zh-CN" sz="2800" b="1" i="0" u="none" strike="noStrike" kern="100" cap="none" spc="0" normalizeH="0" baseline="0" noProof="0" dirty="0">
                <a:ln>
                  <a:noFill/>
                </a:ln>
                <a:solidFill>
                  <a:srgbClr val="780DA3"/>
                </a:solidFill>
                <a:effectLst/>
                <a:uLnTx/>
                <a:uFillTx/>
                <a:latin typeface="宋体" panose="02010600030101010101" pitchFamily="2" charset="-122"/>
                <a:ea typeface="华文细黑" panose="02010600040101010101" pitchFamily="2" charset="-122"/>
                <a:cs typeface="Times New Roman" panose="02020603050405020304"/>
              </a:rPr>
              <a:t>“</a:t>
            </a:r>
            <a:r>
              <a:rPr kumimoji="0" lang="en-US" altLang="zh-CN" sz="2800" b="1" i="0" u="none" strike="noStrike" kern="100" cap="none" spc="0" normalizeH="0" baseline="0" noProof="0" dirty="0">
                <a:ln>
                  <a:noFill/>
                </a:ln>
                <a:solidFill>
                  <a:srgbClr val="780DA3"/>
                </a:solidFill>
                <a:effectLst/>
                <a:uLnTx/>
                <a:uFillTx/>
                <a:latin typeface="Times New Roman" panose="02020603050405020304"/>
                <a:ea typeface="华文细黑" panose="02010600040101010101" pitchFamily="2" charset="-122"/>
                <a:cs typeface="Courier New" panose="02070309020205020404"/>
              </a:rPr>
              <a:t>3</a:t>
            </a:r>
            <a:r>
              <a:rPr kumimoji="0" lang="zh-CN" altLang="zh-CN" sz="2800" b="1" i="0" u="none" strike="noStrike" kern="100" cap="none" spc="0" normalizeH="0" baseline="0" noProof="0" dirty="0">
                <a:ln>
                  <a:noFill/>
                </a:ln>
                <a:solidFill>
                  <a:srgbClr val="780DA3"/>
                </a:solidFill>
                <a:effectLst/>
                <a:uLnTx/>
                <a:uFillTx/>
                <a:latin typeface="Times New Roman" panose="02020603050405020304"/>
                <a:ea typeface="华文细黑" panose="02010600040101010101" pitchFamily="2" charset="-122"/>
                <a:cs typeface="Times New Roman" panose="02020603050405020304"/>
              </a:rPr>
              <a:t>方法</a:t>
            </a:r>
            <a:r>
              <a:rPr kumimoji="0" lang="en-US" altLang="zh-CN" sz="2800" b="1" i="0" u="none" strike="noStrike" kern="100" cap="none" spc="0" normalizeH="0" baseline="0" noProof="0" dirty="0">
                <a:ln>
                  <a:noFill/>
                </a:ln>
                <a:solidFill>
                  <a:srgbClr val="780DA3"/>
                </a:solidFill>
                <a:effectLst/>
                <a:uLnTx/>
                <a:uFillTx/>
                <a:latin typeface="宋体" panose="02010600030101010101" pitchFamily="2" charset="-122"/>
                <a:ea typeface="华文细黑" panose="02010600040101010101" pitchFamily="2" charset="-122"/>
                <a:cs typeface="Times New Roman" panose="02020603050405020304"/>
              </a:rPr>
              <a:t>”</a:t>
            </a:r>
            <a:endParaRPr kumimoji="0" lang="zh-CN" altLang="zh-CN" sz="1050" b="1" i="0" u="none" strike="noStrike" kern="100" cap="none" spc="0" normalizeH="0" baseline="0" noProof="0" dirty="0">
              <a:ln>
                <a:noFill/>
              </a:ln>
              <a:solidFill>
                <a:srgbClr val="780DA3"/>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原电池和电解池的计算包括两极产物的定量计算、溶液</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pH</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的计算、相对原子质量和阿伏加德罗常数的计算、产物的量与电量关系的计算等。通常有下列三种方法：</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根据电子守恒计算</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用于串联电路中阴阳两极产物、正负两极产物、相同电量等类型的计算，其依据是电路中转移的电子数相等。</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根据总反应式计算</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先写出电极反应式，再写出总反应式，最后根据总反应式列出比例式计算。</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矩形 3"/>
          <p:cNvSpPr/>
          <p:nvPr/>
        </p:nvSpPr>
        <p:spPr>
          <a:xfrm>
            <a:off x="161925" y="-98425"/>
            <a:ext cx="11688763" cy="2700338"/>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根据关系式计算</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根据得失电子守恒定律关系建立起已知量与未知量之间的桥梁，构建计算所需的关系式。</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如以通过</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 </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mol</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 e</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为桥梁可构建如下关系式：</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pic>
        <p:nvPicPr>
          <p:cNvPr id="92163" name="图片 1"/>
          <p:cNvPicPr>
            <a:picLocks noChangeAspect="1"/>
          </p:cNvPicPr>
          <p:nvPr/>
        </p:nvPicPr>
        <p:blipFill>
          <a:blip r:embed="rId1"/>
          <a:stretch>
            <a:fillRect/>
          </a:stretch>
        </p:blipFill>
        <p:spPr>
          <a:xfrm>
            <a:off x="4529138" y="2528888"/>
            <a:ext cx="3132137" cy="2478087"/>
          </a:xfrm>
          <a:prstGeom prst="rect">
            <a:avLst/>
          </a:prstGeom>
          <a:noFill/>
          <a:ln w="9525">
            <a:noFill/>
          </a:ln>
        </p:spPr>
      </p:pic>
      <p:sp>
        <p:nvSpPr>
          <p:cNvPr id="3" name="矩形 2"/>
          <p:cNvSpPr/>
          <p:nvPr/>
        </p:nvSpPr>
        <p:spPr>
          <a:xfrm>
            <a:off x="161925" y="4891088"/>
            <a:ext cx="11688763" cy="1995488"/>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式中</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M</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为金属，</a:t>
            </a:r>
            <a:r>
              <a:rPr kumimoji="0" lang="en-US" altLang="zh-CN" sz="2800" b="0" i="1"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n</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为其离子的化合价数值</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该关系式具有总揽电化学计算的作用和价值，熟记电极反应式，灵活运用关系式便能快速解答常见的电化学计算问题。</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5" name="Rectangle 21">
            <a:hlinkClick r:id="rId1"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grpSp>
        <p:nvGrpSpPr>
          <p:cNvPr id="17420" name="组合 32"/>
          <p:cNvGrpSpPr/>
          <p:nvPr/>
        </p:nvGrpSpPr>
        <p:grpSpPr>
          <a:xfrm>
            <a:off x="-4762" y="290513"/>
            <a:ext cx="2066925" cy="463550"/>
            <a:chOff x="-5269" y="337652"/>
            <a:chExt cx="2068027" cy="463642"/>
          </a:xfrm>
        </p:grpSpPr>
        <p:sp>
          <p:nvSpPr>
            <p:cNvPr id="34" name="TextBox 33"/>
            <p:cNvSpPr txBox="1"/>
            <p:nvPr/>
          </p:nvSpPr>
          <p:spPr>
            <a:xfrm>
              <a:off x="423585" y="340828"/>
              <a:ext cx="1639173" cy="460466"/>
            </a:xfrm>
            <a:prstGeom prst="rect">
              <a:avLst/>
            </a:prstGeom>
            <a:solidFill>
              <a:schemeClr val="bg1">
                <a:lumMod val="95000"/>
              </a:schemeClr>
            </a:solidFill>
          </p:spPr>
          <p:txBody>
            <a:bodyPr>
              <a:spAutoFit/>
            </a:bodyPr>
            <a:lstStyle/>
            <a:p>
              <a:pPr marR="0" defTabSz="1218565" fontAlgn="auto">
                <a:spcBef>
                  <a:spcPts val="0"/>
                </a:spcBef>
                <a:spcAft>
                  <a:spcPts val="0"/>
                </a:spcAft>
                <a:buClrTx/>
                <a:buSzTx/>
                <a:buFontTx/>
                <a:defRPr/>
              </a:pPr>
              <a:r>
                <a:rPr kumimoji="0" lang="zh-CN" altLang="en-US"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rPr>
                <a:t> 题组集训</a:t>
              </a:r>
              <a:endParaRPr kumimoji="0" lang="zh-CN" altLang="zh-CN"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endParaRPr>
            </a:p>
          </p:txBody>
        </p:sp>
        <p:sp>
          <p:nvSpPr>
            <p:cNvPr id="35" name="矩形 34"/>
            <p:cNvSpPr>
              <a:spLocks noChangeAspect="1"/>
            </p:cNvSpPr>
            <p:nvPr/>
          </p:nvSpPr>
          <p:spPr>
            <a:xfrm>
              <a:off x="-5269" y="337652"/>
              <a:ext cx="432031" cy="460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mj-lt"/>
                  <a:ea typeface="EU-F9X" pitchFamily="65" charset="-122"/>
                  <a:cs typeface="+mn-cs"/>
                </a:rPr>
                <a:t>2</a:t>
              </a:r>
              <a:endParaRPr kumimoji="0" lang="zh-CN" altLang="en-US" sz="2400" b="1" i="0" u="none" strike="noStrike" kern="1200" cap="none" spc="0" normalizeH="0" baseline="0" noProof="0" dirty="0">
                <a:ln>
                  <a:noFill/>
                </a:ln>
                <a:solidFill>
                  <a:schemeClr val="bg1"/>
                </a:solidFill>
                <a:effectLst/>
                <a:uLnTx/>
                <a:uFillTx/>
                <a:latin typeface="+mj-lt"/>
                <a:ea typeface="EU-F9X" pitchFamily="65" charset="-122"/>
                <a:cs typeface="+mn-cs"/>
              </a:endParaRPr>
            </a:p>
          </p:txBody>
        </p:sp>
      </p:grpSp>
      <p:sp>
        <p:nvSpPr>
          <p:cNvPr id="17421" name="矩形 3"/>
          <p:cNvSpPr/>
          <p:nvPr/>
        </p:nvSpPr>
        <p:spPr>
          <a:xfrm>
            <a:off x="150813" y="765175"/>
            <a:ext cx="8410575" cy="6208395"/>
          </a:xfrm>
          <a:prstGeom prst="rect">
            <a:avLst/>
          </a:prstGeom>
          <a:noFill/>
          <a:ln w="9525">
            <a:noFill/>
          </a:ln>
        </p:spPr>
        <p:txBody>
          <a:bodyPr>
            <a:spAutoFit/>
          </a:bodyPr>
          <a:p>
            <a:pPr algn="just" defTabSz="1217930">
              <a:lnSpc>
                <a:spcPts val="5300"/>
              </a:lnSpc>
              <a:tabLst>
                <a:tab pos="2339975" algn="l"/>
              </a:tabLst>
            </a:pPr>
            <a:r>
              <a:rPr lang="zh-CN" altLang="zh-CN" sz="2800" b="1" dirty="0">
                <a:solidFill>
                  <a:srgbClr val="C00000"/>
                </a:solidFill>
                <a:latin typeface="Times New Roman" panose="02020603050405020304" pitchFamily="18" charset="0"/>
                <a:ea typeface="华文细黑" panose="02010600040101010101" pitchFamily="2" charset="-122"/>
              </a:rPr>
              <a:t>题组一　电解池的</a:t>
            </a:r>
            <a:r>
              <a:rPr lang="en-US" altLang="zh-CN" sz="2800" b="1" dirty="0">
                <a:solidFill>
                  <a:srgbClr val="C00000"/>
                </a:solidFill>
                <a:latin typeface="宋体" panose="02010600030101010101" pitchFamily="2" charset="-122"/>
                <a:ea typeface="华文细黑" panose="02010600040101010101" pitchFamily="2" charset="-122"/>
              </a:rPr>
              <a:t>“</a:t>
            </a:r>
            <a:r>
              <a:rPr lang="zh-CN" altLang="zh-CN" sz="2800" b="1" dirty="0">
                <a:solidFill>
                  <a:srgbClr val="C00000"/>
                </a:solidFill>
                <a:latin typeface="Times New Roman" panose="02020603050405020304" pitchFamily="18" charset="0"/>
                <a:ea typeface="华文细黑" panose="02010600040101010101" pitchFamily="2" charset="-122"/>
              </a:rPr>
              <a:t>不寻常</a:t>
            </a:r>
            <a:r>
              <a:rPr lang="en-US" altLang="zh-CN" sz="2800" b="1" dirty="0">
                <a:solidFill>
                  <a:srgbClr val="C00000"/>
                </a:solidFill>
                <a:latin typeface="宋体" panose="02010600030101010101" pitchFamily="2" charset="-122"/>
                <a:ea typeface="华文细黑" panose="02010600040101010101" pitchFamily="2" charset="-122"/>
              </a:rPr>
              <a:t>”</a:t>
            </a:r>
            <a:r>
              <a:rPr lang="zh-CN" altLang="zh-CN" sz="2800" b="1" dirty="0">
                <a:solidFill>
                  <a:srgbClr val="C00000"/>
                </a:solidFill>
                <a:latin typeface="Times New Roman" panose="02020603050405020304" pitchFamily="18" charset="0"/>
                <a:ea typeface="华文细黑" panose="02010600040101010101" pitchFamily="2" charset="-122"/>
              </a:rPr>
              <a:t>应用</a:t>
            </a:r>
            <a:endParaRPr lang="zh-CN" altLang="zh-CN" sz="2800" b="1" dirty="0">
              <a:solidFill>
                <a:srgbClr val="C00000"/>
              </a:solidFill>
              <a:latin typeface="宋体" panose="02010600030101010101" pitchFamily="2" charset="-122"/>
              <a:ea typeface="华文细黑" panose="02010600040101010101" pitchFamily="2" charset="-122"/>
            </a:endParaRPr>
          </a:p>
          <a:p>
            <a:pPr algn="just" defTabSz="1217930">
              <a:lnSpc>
                <a:spcPts val="5300"/>
              </a:lnSpc>
              <a:tabLst>
                <a:tab pos="2339975" algn="l"/>
              </a:tabLst>
            </a:pPr>
            <a:r>
              <a:rPr lang="zh-CN" altLang="zh-CN" sz="2800" b="1" dirty="0">
                <a:latin typeface="Times New Roman" panose="02020603050405020304" pitchFamily="18" charset="0"/>
                <a:ea typeface="华文细黑" panose="02010600040101010101" pitchFamily="2" charset="-122"/>
              </a:rPr>
              <a:t>类型一　电解原理在治理环境中的不寻常应用</a:t>
            </a:r>
            <a:endParaRPr lang="zh-CN" altLang="zh-CN" sz="2800" b="1" dirty="0">
              <a:latin typeface="宋体" panose="02010600030101010101" pitchFamily="2" charset="-122"/>
              <a:ea typeface="华文细黑" panose="02010600040101010101" pitchFamily="2" charset="-122"/>
            </a:endParaRPr>
          </a:p>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1.</a:t>
            </a:r>
            <a:r>
              <a:rPr lang="en-US" altLang="zh-CN" sz="2800" dirty="0">
                <a:latin typeface="IPAPANNEW"/>
                <a:ea typeface="华文细黑" panose="02010600040101010101" pitchFamily="2" charset="-122"/>
              </a:rPr>
              <a:t>[2016·</a:t>
            </a:r>
            <a:r>
              <a:rPr lang="zh-CN" altLang="zh-CN" sz="2800" dirty="0">
                <a:latin typeface="IPAPANNEW"/>
                <a:ea typeface="华文细黑" panose="02010600040101010101" pitchFamily="2" charset="-122"/>
              </a:rPr>
              <a:t>天津理综，</a:t>
            </a:r>
            <a:r>
              <a:rPr lang="en-US" altLang="zh-CN" sz="2800" dirty="0">
                <a:latin typeface="IPAPANNEW"/>
                <a:ea typeface="华文细黑" panose="02010600040101010101" pitchFamily="2" charset="-122"/>
              </a:rPr>
              <a:t>10(5)]</a:t>
            </a:r>
            <a:r>
              <a:rPr lang="zh-CN" altLang="zh-CN" sz="2800" dirty="0">
                <a:latin typeface="Times New Roman" panose="02020603050405020304" pitchFamily="18" charset="0"/>
                <a:ea typeface="华文细黑" panose="02010600040101010101" pitchFamily="2" charset="-122"/>
              </a:rPr>
              <a:t>化工生产的副产氢也是氢气的来源。电解法制取有广泛用途的</a:t>
            </a:r>
            <a:r>
              <a:rPr lang="en-US" altLang="zh-CN" sz="2800" dirty="0">
                <a:latin typeface="Times New Roman" panose="02020603050405020304" pitchFamily="18" charset="0"/>
                <a:ea typeface="华文细黑" panose="02010600040101010101" pitchFamily="2" charset="-122"/>
              </a:rPr>
              <a:t>Na</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FeO</a:t>
            </a:r>
            <a:r>
              <a:rPr lang="en-US" altLang="zh-CN" sz="2800" baseline="-25000" dirty="0">
                <a:latin typeface="Times New Roman" panose="02020603050405020304" pitchFamily="18" charset="0"/>
                <a:ea typeface="华文细黑" panose="02010600040101010101" pitchFamily="2" charset="-122"/>
              </a:rPr>
              <a:t>4</a:t>
            </a:r>
            <a:r>
              <a:rPr lang="zh-CN" altLang="zh-CN" sz="2800" dirty="0">
                <a:latin typeface="Times New Roman" panose="02020603050405020304" pitchFamily="18" charset="0"/>
                <a:ea typeface="华文细黑" panose="02010600040101010101" pitchFamily="2" charset="-122"/>
              </a:rPr>
              <a:t>，同时获得氢气：</a:t>
            </a:r>
            <a:r>
              <a:rPr lang="en-US" altLang="zh-CN" sz="2800" dirty="0">
                <a:latin typeface="Times New Roman" panose="02020603050405020304" pitchFamily="18" charset="0"/>
                <a:ea typeface="华文细黑" panose="02010600040101010101" pitchFamily="2" charset="-122"/>
              </a:rPr>
              <a:t>Fe</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2OH</a:t>
            </a:r>
            <a:r>
              <a:rPr lang="zh-CN" altLang="zh-CN" sz="2800" baseline="30000" dirty="0">
                <a:latin typeface="Times New Roman" panose="02020603050405020304" pitchFamily="18" charset="0"/>
                <a:ea typeface="华文细黑" panose="02010600040101010101" pitchFamily="2" charset="-122"/>
              </a:rPr>
              <a:t>－</a:t>
            </a:r>
            <a:r>
              <a:rPr lang="en-US" altLang="zh-CN" sz="2800" baseline="30000" dirty="0">
                <a:latin typeface="Times New Roman" panose="02020603050405020304" pitchFamily="18" charset="0"/>
                <a:ea typeface="华文细黑" panose="02010600040101010101" pitchFamily="2" charset="-122"/>
              </a:rPr>
              <a:t>	            </a:t>
            </a:r>
            <a:r>
              <a:rPr lang="en-US" altLang="zh-CN" sz="2800" dirty="0">
                <a:latin typeface="Times New Roman" panose="02020603050405020304" pitchFamily="18" charset="0"/>
                <a:ea typeface="华文细黑" panose="02010600040101010101" pitchFamily="2" charset="-122"/>
              </a:rPr>
              <a:t>  </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3H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宋体" panose="02010600030101010101" pitchFamily="2" charset="-122"/>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，工作原理如图</a:t>
            </a:r>
            <a:r>
              <a:rPr lang="en-US" altLang="zh-CN" sz="2800" dirty="0">
                <a:latin typeface="Times New Roman" panose="02020603050405020304" pitchFamily="18" charset="0"/>
                <a:ea typeface="华文细黑" panose="02010600040101010101" pitchFamily="2" charset="-122"/>
              </a:rPr>
              <a:t>1</a:t>
            </a:r>
            <a:r>
              <a:rPr lang="zh-CN" altLang="zh-CN" sz="2800" dirty="0">
                <a:latin typeface="Times New Roman" panose="02020603050405020304" pitchFamily="18" charset="0"/>
                <a:ea typeface="华文细黑" panose="02010600040101010101" pitchFamily="2" charset="-122"/>
              </a:rPr>
              <a:t>所示。装置通电后，铁电极附近生成紫红色</a:t>
            </a:r>
            <a:r>
              <a:rPr lang="en-US" altLang="zh-CN" sz="2800" dirty="0">
                <a:latin typeface="Times New Roman" panose="02020603050405020304" pitchFamily="18" charset="0"/>
                <a:ea typeface="华文细黑" panose="02010600040101010101" pitchFamily="2" charset="-122"/>
              </a:rPr>
              <a:t> FeO</a:t>
            </a:r>
            <a:r>
              <a:rPr lang="en-US" altLang="zh-CN" sz="2800" baseline="-25000" dirty="0">
                <a:latin typeface="Times New Roman" panose="02020603050405020304" pitchFamily="18" charset="0"/>
                <a:ea typeface="华文细黑" panose="02010600040101010101" pitchFamily="2" charset="-122"/>
              </a:rPr>
              <a:t>4</a:t>
            </a:r>
            <a:r>
              <a:rPr lang="en-US" altLang="zh-CN" sz="2800" baseline="30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，镍电极有气泡产生。若氢氧化钠溶液浓度过高，铁电极区会产生红褐色物质。已知：Na</a:t>
            </a:r>
            <a:r>
              <a:rPr lang="zh-CN"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FeO</a:t>
            </a:r>
            <a:r>
              <a:rPr lang="zh-CN" altLang="zh-CN" sz="2800" baseline="-25000" dirty="0">
                <a:latin typeface="Times New Roman" panose="02020603050405020304" pitchFamily="18" charset="0"/>
                <a:ea typeface="华文细黑" panose="02010600040101010101" pitchFamily="2" charset="-122"/>
              </a:rPr>
              <a:t>4</a:t>
            </a:r>
            <a:r>
              <a:rPr lang="zh-CN" altLang="zh-CN" sz="2800" dirty="0">
                <a:latin typeface="Times New Roman" panose="02020603050405020304" pitchFamily="18" charset="0"/>
                <a:ea typeface="华文细黑" panose="02010600040101010101" pitchFamily="2" charset="-122"/>
              </a:rPr>
              <a:t>只在强碱性条件下稳定，易被H</a:t>
            </a:r>
            <a:r>
              <a:rPr lang="zh-CN"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还原。</a:t>
            </a:r>
            <a:endParaRPr lang="zh-CN" altLang="zh-CN" sz="2800" dirty="0">
              <a:latin typeface="Times New Roman" panose="02020603050405020304" pitchFamily="18" charset="0"/>
              <a:ea typeface="华文细黑" panose="02010600040101010101" pitchFamily="2" charset="-122"/>
            </a:endParaRPr>
          </a:p>
        </p:txBody>
      </p:sp>
      <p:graphicFrame>
        <p:nvGraphicFramePr>
          <p:cNvPr id="17410" name="Object 162"/>
          <p:cNvGraphicFramePr/>
          <p:nvPr/>
        </p:nvGraphicFramePr>
        <p:xfrm>
          <a:off x="5389880" y="3442970"/>
          <a:ext cx="2428875" cy="790575"/>
        </p:xfrm>
        <a:graphic>
          <a:graphicData uri="http://schemas.openxmlformats.org/presentationml/2006/ole">
            <mc:AlternateContent xmlns:mc="http://schemas.openxmlformats.org/markup-compatibility/2006">
              <mc:Choice xmlns:v="urn:schemas-microsoft-com:vml" Requires="v">
                <p:oleObj spid="_x0000_s3095" name="" r:id="rId9" imgW="2437130" imgH="793750" progId="Word.Document.12">
                  <p:embed/>
                </p:oleObj>
              </mc:Choice>
              <mc:Fallback>
                <p:oleObj name="" r:id="rId9" imgW="2437130" imgH="793750" progId="Word.Document.12">
                  <p:embed/>
                  <p:pic>
                    <p:nvPicPr>
                      <p:cNvPr id="0" name="图片 3094"/>
                      <p:cNvPicPr/>
                      <p:nvPr/>
                    </p:nvPicPr>
                    <p:blipFill>
                      <a:blip r:embed="rId10"/>
                      <a:stretch>
                        <a:fillRect/>
                      </a:stretch>
                    </p:blipFill>
                    <p:spPr>
                      <a:xfrm>
                        <a:off x="5389880" y="3442970"/>
                        <a:ext cx="2428875" cy="790575"/>
                      </a:xfrm>
                      <a:prstGeom prst="rect">
                        <a:avLst/>
                      </a:prstGeom>
                      <a:noFill/>
                      <a:ln w="38100">
                        <a:noFill/>
                        <a:miter/>
                      </a:ln>
                    </p:spPr>
                  </p:pic>
                </p:oleObj>
              </mc:Fallback>
            </mc:AlternateContent>
          </a:graphicData>
        </a:graphic>
      </p:graphicFrame>
      <p:pic>
        <p:nvPicPr>
          <p:cNvPr id="17422" name="Picture 3" descr="\\李笑影\李笑影\2016\二轮\大二轮\化学\-127.TIF"/>
          <p:cNvPicPr>
            <a:picLocks noChangeAspect="1"/>
          </p:cNvPicPr>
          <p:nvPr/>
        </p:nvPicPr>
        <p:blipFill>
          <a:blip r:embed="rId11"/>
          <a:stretch>
            <a:fillRect/>
          </a:stretch>
        </p:blipFill>
        <p:spPr>
          <a:xfrm>
            <a:off x="8624888" y="1579563"/>
            <a:ext cx="3224212" cy="3127375"/>
          </a:xfrm>
          <a:prstGeom prst="rect">
            <a:avLst/>
          </a:prstGeom>
          <a:noFill/>
          <a:ln w="9525">
            <a:noFill/>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 name="矩形 11"/>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8" name="矩形 7"/>
          <p:cNvSpPr/>
          <p:nvPr/>
        </p:nvSpPr>
        <p:spPr>
          <a:xfrm>
            <a:off x="260350" y="660400"/>
            <a:ext cx="11639550" cy="5908675"/>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①</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电解一段时间后，</a:t>
            </a:r>
            <a:r>
              <a:rPr kumimoji="0" lang="en-US" altLang="zh-CN" sz="2800" b="0" i="1"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降低的区域在</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填</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阴极室</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或</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阳极室</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根据题意，镍电极有气泡产生是</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得电子生成</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，发生还原反应，则铁电极上</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被消耗且无补充，溶液中的</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减少，因此电解一段时间后，</a:t>
            </a:r>
            <a:r>
              <a:rPr kumimoji="0" lang="en-US" altLang="zh-CN" sz="2800" b="0" i="1"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降低的区域在阳极室。</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pic>
        <p:nvPicPr>
          <p:cNvPr id="93190" name="Picture 3" descr="\\李笑影\李笑影\2016\二轮\大二轮\化学\-127.TIF"/>
          <p:cNvPicPr>
            <a:picLocks noChangeAspect="1"/>
          </p:cNvPicPr>
          <p:nvPr/>
        </p:nvPicPr>
        <p:blipFill>
          <a:blip r:embed="rId1"/>
          <a:stretch>
            <a:fillRect/>
          </a:stretch>
        </p:blipFill>
        <p:spPr>
          <a:xfrm>
            <a:off x="4483100" y="1457325"/>
            <a:ext cx="3224213" cy="3125788"/>
          </a:xfrm>
          <a:prstGeom prst="rect">
            <a:avLst/>
          </a:prstGeom>
          <a:noFill/>
          <a:ln w="9525">
            <a:noFill/>
          </a:ln>
        </p:spPr>
      </p:pic>
      <p:sp>
        <p:nvSpPr>
          <p:cNvPr id="2" name="矩形 1"/>
          <p:cNvSpPr/>
          <p:nvPr/>
        </p:nvSpPr>
        <p:spPr>
          <a:xfrm>
            <a:off x="7085013" y="746125"/>
            <a:ext cx="1262063"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阳极室</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37" name="圆角矩形 36"/>
          <p:cNvSpPr/>
          <p:nvPr/>
        </p:nvSpPr>
        <p:spPr>
          <a:xfrm>
            <a:off x="11063288" y="6664325"/>
            <a:ext cx="1127125"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38" name="Rectangle 21">
            <a:hlinkClick r:id="rId2"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9" name="Rectangle 21">
            <a:hlinkClick r:id="rId3"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40" name="Rectangle 21">
            <a:hlinkClick r:id="rId4"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41" name="Rectangle 21">
            <a:hlinkClick r:id="rId5"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42" name="Rectangle 21">
            <a:hlinkClick r:id="rId6"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43" name="Rectangle 21">
            <a:hlinkClick r:id="rId7"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44" name="Rectangle 21">
            <a:hlinkClick r:id="rId8"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45" name="Rectangle 21">
            <a:hlinkClick r:id="rId9"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charRg st="49" end="136"/>
                                            </p:txEl>
                                          </p:spTgt>
                                        </p:tgtEl>
                                        <p:attrNameLst>
                                          <p:attrName>style.visibility</p:attrName>
                                        </p:attrNameLst>
                                      </p:cBhvr>
                                      <p:to>
                                        <p:strVal val="visible"/>
                                      </p:to>
                                    </p:set>
                                    <p:animEffect transition="in" filter="blinds(horizontal)">
                                      <p:cBhvr>
                                        <p:cTn id="7" dur="500"/>
                                        <p:tgtEl>
                                          <p:spTgt spid="8">
                                            <p:txEl>
                                              <p:charRg st="49" end="13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xEl>
                                              <p:charRg st="49" end="136"/>
                                            </p:txEl>
                                          </p:spTgt>
                                        </p:tgtEl>
                                      </p:cBhvr>
                                    </p:animEffect>
                                    <p:set>
                                      <p:cBhvr>
                                        <p:cTn id="17" dur="1" fill="hold">
                                          <p:stCondLst>
                                            <p:cond delay="499"/>
                                          </p:stCondLst>
                                        </p:cTn>
                                        <p:tgtEl>
                                          <p:spTgt spid="8">
                                            <p:txEl>
                                              <p:charRg st="49" end="136"/>
                                            </p:txEl>
                                          </p:spTgt>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59394" name="组合 1"/>
          <p:cNvGrpSpPr/>
          <p:nvPr/>
        </p:nvGrpSpPr>
        <p:grpSpPr>
          <a:xfrm>
            <a:off x="-4762" y="328613"/>
            <a:ext cx="2066925" cy="463550"/>
            <a:chOff x="-5269" y="337652"/>
            <a:chExt cx="2068027" cy="463642"/>
          </a:xfrm>
        </p:grpSpPr>
        <p:sp>
          <p:nvSpPr>
            <p:cNvPr id="3" name="TextBox 2"/>
            <p:cNvSpPr txBox="1"/>
            <p:nvPr/>
          </p:nvSpPr>
          <p:spPr>
            <a:xfrm>
              <a:off x="423585" y="340828"/>
              <a:ext cx="1639173" cy="460466"/>
            </a:xfrm>
            <a:prstGeom prst="rect">
              <a:avLst/>
            </a:prstGeom>
            <a:solidFill>
              <a:schemeClr val="bg1">
                <a:lumMod val="95000"/>
              </a:schemeClr>
            </a:solidFill>
          </p:spPr>
          <p:txBody>
            <a:bodyPr>
              <a:spAutoFit/>
            </a:bodyPr>
            <a:lstStyle/>
            <a:p>
              <a:pPr marR="0" defTabSz="1218565" fontAlgn="auto">
                <a:spcBef>
                  <a:spcPts val="0"/>
                </a:spcBef>
                <a:spcAft>
                  <a:spcPts val="0"/>
                </a:spcAft>
                <a:buClrTx/>
                <a:buSzTx/>
                <a:buFontTx/>
                <a:defRPr/>
              </a:pPr>
              <a:r>
                <a:rPr kumimoji="0" lang="zh-CN" altLang="en-US"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rPr>
                <a:t> 核心精讲</a:t>
              </a:r>
              <a:endParaRPr kumimoji="0" lang="zh-CN" altLang="zh-CN"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endParaRPr>
            </a:p>
          </p:txBody>
        </p:sp>
        <p:sp>
          <p:nvSpPr>
            <p:cNvPr id="4" name="矩形 3"/>
            <p:cNvSpPr>
              <a:spLocks noChangeAspect="1"/>
            </p:cNvSpPr>
            <p:nvPr/>
          </p:nvSpPr>
          <p:spPr>
            <a:xfrm>
              <a:off x="-5269" y="337652"/>
              <a:ext cx="432031" cy="460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mj-lt"/>
                  <a:ea typeface="EU-F9X" pitchFamily="65" charset="-122"/>
                  <a:cs typeface="+mn-cs"/>
                </a:rPr>
                <a:t>1</a:t>
              </a:r>
              <a:endParaRPr kumimoji="0" lang="zh-CN" altLang="en-US" sz="2400" b="1" i="0" u="none" strike="noStrike" kern="1200" cap="none" spc="0" normalizeH="0" baseline="0" noProof="0" dirty="0">
                <a:ln>
                  <a:noFill/>
                </a:ln>
                <a:solidFill>
                  <a:schemeClr val="bg1"/>
                </a:solidFill>
                <a:effectLst/>
                <a:uLnTx/>
                <a:uFillTx/>
                <a:latin typeface="+mj-lt"/>
                <a:ea typeface="EU-F9X" pitchFamily="65" charset="-122"/>
                <a:cs typeface="+mn-cs"/>
              </a:endParaRPr>
            </a:p>
          </p:txBody>
        </p:sp>
      </p:grpSp>
      <p:sp>
        <p:nvSpPr>
          <p:cNvPr id="6" name="矩形 5"/>
          <p:cNvSpPr/>
          <p:nvPr/>
        </p:nvSpPr>
        <p:spPr>
          <a:xfrm>
            <a:off x="334963" y="838200"/>
            <a:ext cx="11409363" cy="2143125"/>
          </a:xfrm>
          <a:prstGeom prst="rect">
            <a:avLst/>
          </a:prstGeom>
        </p:spPr>
        <p:txBody>
          <a:bodyPr>
            <a:spAutoFit/>
          </a:bodyPr>
          <a:lstStyle/>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通常只有能自发进行的氧化还原反应才能设计成原电池。</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工作原理</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以锌铜原电池为例：</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pic>
        <p:nvPicPr>
          <p:cNvPr id="59396" name="Picture 2" descr="\\李笑影\李笑影\2016\二轮\大二轮\化学\-114.TIF"/>
          <p:cNvPicPr>
            <a:picLocks noChangeAspect="1"/>
          </p:cNvPicPr>
          <p:nvPr/>
        </p:nvPicPr>
        <p:blipFill>
          <a:blip r:embed="rId1"/>
          <a:stretch>
            <a:fillRect/>
          </a:stretch>
        </p:blipFill>
        <p:spPr>
          <a:xfrm>
            <a:off x="2300288" y="2925763"/>
            <a:ext cx="7589837" cy="3371850"/>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 name="矩形 11"/>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8" name="矩形 7"/>
          <p:cNvSpPr/>
          <p:nvPr/>
        </p:nvSpPr>
        <p:spPr>
          <a:xfrm>
            <a:off x="260350" y="660400"/>
            <a:ext cx="11639550" cy="5908675"/>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②</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电解过程中，须将阴极产生的气体及时排出，其原因：</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具有还原性，根据题意：</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Na</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只在强碱性条件下稳定，易被</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还原。因此，电解过程中，需将阴极产生的气体及时排出，防止</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Na</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与</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反应使产率降低。</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pic>
        <p:nvPicPr>
          <p:cNvPr id="94214" name="Picture 3" descr="\\李笑影\李笑影\2016\二轮\大二轮\化学\-127.TIF"/>
          <p:cNvPicPr>
            <a:picLocks noChangeAspect="1"/>
          </p:cNvPicPr>
          <p:nvPr/>
        </p:nvPicPr>
        <p:blipFill>
          <a:blip r:embed="rId1"/>
          <a:stretch>
            <a:fillRect/>
          </a:stretch>
        </p:blipFill>
        <p:spPr>
          <a:xfrm>
            <a:off x="4483100" y="1457325"/>
            <a:ext cx="3224213" cy="3125788"/>
          </a:xfrm>
          <a:prstGeom prst="rect">
            <a:avLst/>
          </a:prstGeom>
          <a:noFill/>
          <a:ln w="9525">
            <a:noFill/>
          </a:ln>
        </p:spPr>
      </p:pic>
      <p:sp>
        <p:nvSpPr>
          <p:cNvPr id="37" name="圆角矩形 36"/>
          <p:cNvSpPr/>
          <p:nvPr/>
        </p:nvSpPr>
        <p:spPr>
          <a:xfrm>
            <a:off x="11063288" y="6664325"/>
            <a:ext cx="1127125"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3" name="矩形 2"/>
          <p:cNvSpPr/>
          <p:nvPr/>
        </p:nvSpPr>
        <p:spPr>
          <a:xfrm>
            <a:off x="9201150" y="727075"/>
            <a:ext cx="2540000"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防止</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Na</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FeO</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4</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与</a:t>
            </a:r>
            <a:endParaRPr kumimoji="0" lang="zh-CN" altLang="en-US" sz="2800" b="0" i="0" u="none" strike="noStrike" kern="1200" cap="none" spc="0" normalizeH="0" baseline="0" noProof="0" dirty="0">
              <a:ln>
                <a:noFill/>
              </a:ln>
              <a:solidFill>
                <a:srgbClr val="C00000"/>
              </a:solidFill>
              <a:effectLst/>
              <a:uLnTx/>
              <a:uFillTx/>
              <a:latin typeface="+mn-lt"/>
              <a:ea typeface="+mn-ea"/>
              <a:cs typeface="+mn-cs"/>
            </a:endParaRPr>
          </a:p>
        </p:txBody>
      </p:sp>
      <p:sp>
        <p:nvSpPr>
          <p:cNvPr id="5" name="矩形 4"/>
          <p:cNvSpPr/>
          <p:nvPr/>
        </p:nvSpPr>
        <p:spPr>
          <a:xfrm>
            <a:off x="361950" y="1374775"/>
            <a:ext cx="3078163"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H</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反应使产率降低</a:t>
            </a:r>
            <a:endParaRPr kumimoji="0" lang="zh-CN" altLang="en-US" sz="2800" b="0" i="0" u="none" strike="noStrike" kern="1200" cap="none" spc="0" normalizeH="0" baseline="0" noProof="0" dirty="0">
              <a:ln>
                <a:noFill/>
              </a:ln>
              <a:solidFill>
                <a:srgbClr val="C00000"/>
              </a:solidFill>
              <a:effectLst/>
              <a:uLnTx/>
              <a:uFillTx/>
              <a:latin typeface="+mn-lt"/>
              <a:ea typeface="+mn-ea"/>
              <a:cs typeface="+mn-cs"/>
            </a:endParaRPr>
          </a:p>
        </p:txBody>
      </p:sp>
      <p:sp>
        <p:nvSpPr>
          <p:cNvPr id="33" name="Rectangle 21">
            <a:hlinkClick r:id="rId2"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charRg st="63" end="148"/>
                                            </p:txEl>
                                          </p:spTgt>
                                        </p:tgtEl>
                                        <p:attrNameLst>
                                          <p:attrName>style.visibility</p:attrName>
                                        </p:attrNameLst>
                                      </p:cBhvr>
                                      <p:to>
                                        <p:strVal val="visible"/>
                                      </p:to>
                                    </p:set>
                                    <p:animEffect transition="in" filter="blinds(horizontal)">
                                      <p:cBhvr>
                                        <p:cTn id="7" dur="500"/>
                                        <p:tgtEl>
                                          <p:spTgt spid="8">
                                            <p:txEl>
                                              <p:charRg st="63" end="14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xEl>
                                              <p:charRg st="63" end="148"/>
                                            </p:txEl>
                                          </p:spTgt>
                                        </p:tgtEl>
                                      </p:cBhvr>
                                    </p:animEffect>
                                    <p:set>
                                      <p:cBhvr>
                                        <p:cTn id="20" dur="1" fill="hold">
                                          <p:stCondLst>
                                            <p:cond delay="499"/>
                                          </p:stCondLst>
                                        </p:cTn>
                                        <p:tgtEl>
                                          <p:spTgt spid="8">
                                            <p:txEl>
                                              <p:charRg st="63" end="148"/>
                                            </p:txEl>
                                          </p:spTgt>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 grpId="0"/>
      <p:bldP spid="3" grpId="1"/>
      <p:bldP spid="5" grpId="0"/>
      <p:bldP spid="5" grpId="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 name="矩形 11"/>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8" name="矩形 7"/>
          <p:cNvSpPr/>
          <p:nvPr/>
        </p:nvSpPr>
        <p:spPr>
          <a:xfrm>
            <a:off x="260350" y="660400"/>
            <a:ext cx="11639550" cy="5908675"/>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③</a:t>
            </a:r>
            <a:r>
              <a:rPr kumimoji="0" lang="en-US" altLang="zh-CN" sz="2800" b="0" i="1"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(Na</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随初始</a:t>
            </a:r>
            <a:r>
              <a:rPr kumimoji="0" lang="en-US" altLang="zh-CN" sz="2800" b="0" i="1"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NaOH</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的变化如图</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任选</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M</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N</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两点中的一点，分析</a:t>
            </a:r>
            <a:r>
              <a:rPr kumimoji="0" lang="en-US" altLang="zh-CN" sz="2800" b="0" i="1"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(Na</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低于最高值的原因：</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____________________</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______________________________________</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______________________________________</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________________________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根据题意</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Na</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只在强碱性条件下稳定，在</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M</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点：</a:t>
            </a:r>
            <a:r>
              <a:rPr kumimoji="0" lang="en-US" altLang="zh-CN" sz="2800" b="0" i="1"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低，</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Na</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稳定性差，且反应慢；在</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N</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点：</a:t>
            </a:r>
            <a:r>
              <a:rPr kumimoji="0" lang="en-US" altLang="zh-CN" sz="2800" b="0" i="1"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过高，铁电极上有</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Fe(OH)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生成，使</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Na</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产率降低。</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37" name="圆角矩形 36"/>
          <p:cNvSpPr/>
          <p:nvPr/>
        </p:nvSpPr>
        <p:spPr>
          <a:xfrm>
            <a:off x="11063288" y="6664325"/>
            <a:ext cx="1127125"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pic>
        <p:nvPicPr>
          <p:cNvPr id="95241" name="Picture 2" descr="\\李笑影\李笑影\2016\二轮\大二轮\化学\-128.TIF"/>
          <p:cNvPicPr>
            <a:picLocks noChangeAspect="1"/>
          </p:cNvPicPr>
          <p:nvPr/>
        </p:nvPicPr>
        <p:blipFill>
          <a:blip r:embed="rId1"/>
          <a:stretch>
            <a:fillRect/>
          </a:stretch>
        </p:blipFill>
        <p:spPr>
          <a:xfrm>
            <a:off x="7423150" y="838200"/>
            <a:ext cx="4216400" cy="3336925"/>
          </a:xfrm>
          <a:prstGeom prst="rect">
            <a:avLst/>
          </a:prstGeom>
          <a:noFill/>
          <a:ln w="9525">
            <a:noFill/>
          </a:ln>
        </p:spPr>
      </p:pic>
      <p:sp>
        <p:nvSpPr>
          <p:cNvPr id="4" name="矩形 3"/>
          <p:cNvSpPr/>
          <p:nvPr/>
        </p:nvSpPr>
        <p:spPr>
          <a:xfrm>
            <a:off x="288925" y="1882775"/>
            <a:ext cx="6877050" cy="2678113"/>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                                      M</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点：</a:t>
            </a:r>
            <a:r>
              <a:rPr kumimoji="0" lang="en-US" altLang="zh-CN" sz="2800" b="0" i="1"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c</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(OH</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低，</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Na</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FeO</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4</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稳定性差，且反应慢</a:t>
            </a:r>
            <a:r>
              <a:rPr kumimoji="0" lang="en-US"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或</a:t>
            </a:r>
            <a:r>
              <a:rPr kumimoji="0" lang="en-US"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N</a:t>
            </a:r>
            <a:r>
              <a:rPr kumimoji="0" lang="zh-CN"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点：</a:t>
            </a:r>
            <a:r>
              <a:rPr kumimoji="0" lang="en-US" altLang="zh-CN" sz="2800" b="0" i="1"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c</a:t>
            </a:r>
            <a:r>
              <a:rPr kumimoji="0" lang="en-US"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(OH</a:t>
            </a:r>
            <a:r>
              <a:rPr kumimoji="0" lang="zh-CN" altLang="zh-CN" sz="2800" b="0" i="0" u="none" strike="noStrike" kern="100" cap="none" spc="0" normalizeH="0" baseline="30000" noProof="0" dirty="0">
                <a:ln>
                  <a:noFill/>
                </a:ln>
                <a:solidFill>
                  <a:srgbClr val="C00000"/>
                </a:solidFill>
                <a:effectLst/>
                <a:uLnTx/>
                <a:uFillTx/>
                <a:latin typeface="IPAPANNEW"/>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过高，铁电极上有</a:t>
            </a:r>
            <a:r>
              <a:rPr kumimoji="0" lang="en-US"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Fe(OH)</a:t>
            </a:r>
            <a:r>
              <a:rPr kumimoji="0" lang="en-US" altLang="zh-CN" sz="2800" b="0" i="0" u="none" strike="noStrike" kern="100" cap="none" spc="0" normalizeH="0" baseline="-25000" noProof="0" dirty="0">
                <a:ln>
                  <a:noFill/>
                </a:ln>
                <a:solidFill>
                  <a:srgbClr val="C00000"/>
                </a:solidFill>
                <a:effectLst/>
                <a:uLnTx/>
                <a:uFillTx/>
                <a:latin typeface="IPAPANNEW"/>
                <a:ea typeface="华文细黑" panose="02010600040101010101" pitchFamily="2" charset="-122"/>
                <a:cs typeface="Times New Roman" panose="02020603050405020304"/>
              </a:rPr>
              <a:t>3</a:t>
            </a:r>
            <a:r>
              <a:rPr kumimoji="0" lang="en-US"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或</a:t>
            </a:r>
            <a:r>
              <a:rPr kumimoji="0" lang="en-US"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Fe</a:t>
            </a:r>
            <a:r>
              <a:rPr kumimoji="0" lang="en-US" altLang="zh-CN" sz="2800" b="0" i="0" u="none" strike="noStrike" kern="100" cap="none" spc="0" normalizeH="0" baseline="-25000" noProof="0" dirty="0">
                <a:ln>
                  <a:noFill/>
                </a:ln>
                <a:solidFill>
                  <a:srgbClr val="C00000"/>
                </a:solidFill>
                <a:effectLst/>
                <a:uLnTx/>
                <a:uFillTx/>
                <a:latin typeface="IPAPANNEW"/>
                <a:ea typeface="华文细黑" panose="02010600040101010101" pitchFamily="2" charset="-122"/>
                <a:cs typeface="Times New Roman" panose="02020603050405020304"/>
              </a:rPr>
              <a:t>2</a:t>
            </a:r>
            <a:r>
              <a:rPr kumimoji="0" lang="en-US"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O</a:t>
            </a:r>
            <a:r>
              <a:rPr kumimoji="0" lang="en-US" altLang="zh-CN" sz="2800" b="0" i="0" u="none" strike="noStrike" kern="100" cap="none" spc="0" normalizeH="0" baseline="-25000" noProof="0" dirty="0">
                <a:ln>
                  <a:noFill/>
                </a:ln>
                <a:solidFill>
                  <a:srgbClr val="C00000"/>
                </a:solidFill>
                <a:effectLst/>
                <a:uLnTx/>
                <a:uFillTx/>
                <a:latin typeface="IPAPANNEW"/>
                <a:ea typeface="华文细黑" panose="02010600040101010101" pitchFamily="2" charset="-122"/>
                <a:cs typeface="Times New Roman" panose="02020603050405020304"/>
              </a:rPr>
              <a:t>3</a:t>
            </a:r>
            <a:r>
              <a:rPr kumimoji="0" lang="en-US"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生成，使</a:t>
            </a:r>
            <a:r>
              <a:rPr kumimoji="0" lang="en-US"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Na</a:t>
            </a:r>
            <a:r>
              <a:rPr kumimoji="0" lang="en-US" altLang="zh-CN" sz="2800" b="0" i="0" u="none" strike="noStrike" kern="100" cap="none" spc="0" normalizeH="0" baseline="-25000" noProof="0" dirty="0">
                <a:ln>
                  <a:noFill/>
                </a:ln>
                <a:solidFill>
                  <a:srgbClr val="C00000"/>
                </a:solidFill>
                <a:effectLst/>
                <a:uLnTx/>
                <a:uFillTx/>
                <a:latin typeface="IPAPANNEW"/>
                <a:ea typeface="华文细黑" panose="02010600040101010101" pitchFamily="2" charset="-122"/>
                <a:cs typeface="Times New Roman" panose="02020603050405020304"/>
              </a:rPr>
              <a:t>2</a:t>
            </a:r>
            <a:r>
              <a:rPr kumimoji="0" lang="en-US"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FeO</a:t>
            </a:r>
            <a:r>
              <a:rPr kumimoji="0" lang="en-US" altLang="zh-CN" sz="2800" b="0" i="0" u="none" strike="noStrike" kern="100" cap="none" spc="0" normalizeH="0" baseline="-25000" noProof="0" dirty="0">
                <a:ln>
                  <a:noFill/>
                </a:ln>
                <a:solidFill>
                  <a:srgbClr val="C00000"/>
                </a:solidFill>
                <a:effectLst/>
                <a:uLnTx/>
                <a:uFillTx/>
                <a:latin typeface="IPAPANNEW"/>
                <a:ea typeface="华文细黑" panose="02010600040101010101" pitchFamily="2" charset="-122"/>
                <a:cs typeface="Times New Roman" panose="02020603050405020304"/>
              </a:rPr>
              <a:t>4</a:t>
            </a:r>
            <a:r>
              <a:rPr kumimoji="0" lang="zh-CN"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产率降低</a:t>
            </a:r>
            <a:r>
              <a:rPr kumimoji="0" lang="en-US" altLang="zh-CN" sz="2800" b="0" i="0" u="none" strike="noStrike" kern="100" cap="none" spc="0" normalizeH="0" baseline="0" noProof="0" dirty="0">
                <a:ln>
                  <a:noFill/>
                </a:ln>
                <a:solidFill>
                  <a:srgbClr val="C00000"/>
                </a:solidFill>
                <a:effectLst/>
                <a:uLnTx/>
                <a:uFillTx/>
                <a:latin typeface="IPAPANNEW"/>
                <a:ea typeface="华文细黑" panose="02010600040101010101" pitchFamily="2" charset="-122"/>
                <a:cs typeface="Times New Roman" panose="02020603050405020304"/>
              </a:rPr>
              <a:t>]</a:t>
            </a:r>
            <a:endParaRPr kumimoji="0" lang="zh-CN" altLang="zh-CN" sz="2800" b="0" i="0" u="none" strike="noStrike" kern="100" cap="none" spc="0" normalizeH="0" baseline="0" noProof="0" dirty="0">
              <a:ln>
                <a:noFill/>
              </a:ln>
              <a:solidFill>
                <a:srgbClr val="C00000"/>
              </a:solidFill>
              <a:effectLst/>
              <a:uLnTx/>
              <a:uFillTx/>
              <a:latin typeface="宋体" panose="02010600030101010101" pitchFamily="2" charset="-122"/>
              <a:ea typeface="+mn-ea"/>
              <a:cs typeface="Courier New" panose="02070309020205020404"/>
            </a:endParaRPr>
          </a:p>
        </p:txBody>
      </p:sp>
      <p:sp>
        <p:nvSpPr>
          <p:cNvPr id="33" name="Rectangle 21">
            <a:hlinkClick r:id="rId2"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3"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4"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charRg st="188" end="284"/>
                                            </p:txEl>
                                          </p:spTgt>
                                        </p:tgtEl>
                                        <p:attrNameLst>
                                          <p:attrName>style.visibility</p:attrName>
                                        </p:attrNameLst>
                                      </p:cBhvr>
                                      <p:to>
                                        <p:strVal val="visible"/>
                                      </p:to>
                                    </p:set>
                                    <p:animEffect transition="in" filter="blinds(horizontal)">
                                      <p:cBhvr>
                                        <p:cTn id="7" dur="500"/>
                                        <p:tgtEl>
                                          <p:spTgt spid="8">
                                            <p:txEl>
                                              <p:charRg st="188" end="28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xEl>
                                              <p:charRg st="188" end="284"/>
                                            </p:txEl>
                                          </p:spTgt>
                                        </p:tgtEl>
                                      </p:cBhvr>
                                    </p:animEffect>
                                    <p:set>
                                      <p:cBhvr>
                                        <p:cTn id="17" dur="1" fill="hold">
                                          <p:stCondLst>
                                            <p:cond delay="499"/>
                                          </p:stCondLst>
                                        </p:cTn>
                                        <p:tgtEl>
                                          <p:spTgt spid="8">
                                            <p:txEl>
                                              <p:charRg st="188" end="284"/>
                                            </p:txEl>
                                          </p:spTgt>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4" grpId="0"/>
      <p:bldP spid="4" grpId="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矩形 2"/>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0" name="圆角矩形 9">
            <a:hlinkClick r:id="rId1" action="ppaction://hlinksldjump"/>
          </p:cNvPr>
          <p:cNvSpPr/>
          <p:nvPr/>
        </p:nvSpPr>
        <p:spPr>
          <a:xfrm>
            <a:off x="10261600" y="6664325"/>
            <a:ext cx="79216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96264" name="矩形 27"/>
          <p:cNvSpPr/>
          <p:nvPr/>
        </p:nvSpPr>
        <p:spPr>
          <a:xfrm>
            <a:off x="239713" y="704850"/>
            <a:ext cx="11688762" cy="5734050"/>
          </a:xfrm>
          <a:prstGeom prst="rect">
            <a:avLst/>
          </a:prstGeom>
          <a:noFill/>
          <a:ln w="9525">
            <a:noFill/>
          </a:ln>
        </p:spPr>
        <p:txBody>
          <a:bodyPr>
            <a:spAutoFit/>
          </a:bodyPr>
          <a:p>
            <a:pPr algn="just" defTabSz="1217930">
              <a:lnSpc>
                <a:spcPts val="5500"/>
              </a:lnSpc>
              <a:tabLst>
                <a:tab pos="2339975" algn="l"/>
              </a:tabLst>
            </a:pPr>
            <a:r>
              <a:rPr lang="zh-CN" altLang="zh-CN" sz="2800" b="1" dirty="0">
                <a:latin typeface="Times New Roman" panose="02020603050405020304" pitchFamily="18" charset="0"/>
                <a:ea typeface="华文细黑" panose="02010600040101010101" pitchFamily="2" charset="-122"/>
              </a:rPr>
              <a:t>类型二　电解原理在</a:t>
            </a:r>
            <a:r>
              <a:rPr lang="en-US" altLang="zh-CN" sz="2800" b="1" dirty="0">
                <a:latin typeface="宋体" panose="02010600030101010101" pitchFamily="2" charset="-122"/>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制备物质</a:t>
            </a:r>
            <a:r>
              <a:rPr lang="en-US" altLang="zh-CN" sz="2800" b="1" dirty="0">
                <a:latin typeface="宋体" panose="02010600030101010101" pitchFamily="2" charset="-122"/>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中的不寻常应用</a:t>
            </a:r>
            <a:endParaRPr lang="zh-CN" altLang="zh-CN" sz="1000" b="1"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b="1" dirty="0">
                <a:latin typeface="Times New Roman" panose="02020603050405020304" pitchFamily="18" charset="0"/>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一</a:t>
            </a:r>
            <a:r>
              <a:rPr lang="en-US" altLang="zh-CN" sz="2800" b="1" dirty="0">
                <a:latin typeface="Times New Roman" panose="02020603050405020304" pitchFamily="18" charset="0"/>
                <a:ea typeface="华文细黑" panose="02010600040101010101" pitchFamily="2" charset="-122"/>
              </a:rPr>
              <a:t>)</a:t>
            </a:r>
            <a:r>
              <a:rPr lang="en-US" altLang="zh-CN" sz="2800" b="1" dirty="0">
                <a:latin typeface="宋体" panose="02010600030101010101" pitchFamily="2" charset="-122"/>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单膜</a:t>
            </a:r>
            <a:r>
              <a:rPr lang="en-US" altLang="zh-CN" sz="2800" b="1" dirty="0">
                <a:latin typeface="宋体" panose="02010600030101010101" pitchFamily="2" charset="-122"/>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电解池</a:t>
            </a:r>
            <a:endParaRPr lang="zh-CN" altLang="zh-CN" sz="1000" b="1"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2.</a:t>
            </a:r>
            <a:r>
              <a:rPr lang="en-US" altLang="zh-CN" sz="2800" dirty="0">
                <a:latin typeface="IPAPANNEW"/>
                <a:ea typeface="华文细黑" panose="02010600040101010101" pitchFamily="2" charset="-122"/>
              </a:rPr>
              <a:t>[2015·</a:t>
            </a:r>
            <a:r>
              <a:rPr lang="zh-CN" altLang="zh-CN" sz="2800" dirty="0">
                <a:latin typeface="IPAPANNEW"/>
                <a:ea typeface="华文细黑" panose="02010600040101010101" pitchFamily="2" charset="-122"/>
              </a:rPr>
              <a:t>山东理综，</a:t>
            </a:r>
            <a:r>
              <a:rPr lang="en-US" altLang="zh-CN" sz="2800" dirty="0">
                <a:latin typeface="IPAPANNEW"/>
                <a:ea typeface="华文细黑" panose="02010600040101010101" pitchFamily="2" charset="-122"/>
              </a:rPr>
              <a:t>29(1)]</a:t>
            </a:r>
            <a:r>
              <a:rPr lang="zh-CN" altLang="zh-CN" sz="2800" dirty="0">
                <a:latin typeface="Times New Roman" panose="02020603050405020304" pitchFamily="18" charset="0"/>
                <a:ea typeface="华文细黑" panose="02010600040101010101" pitchFamily="2" charset="-122"/>
              </a:rPr>
              <a:t>利用</a:t>
            </a:r>
            <a:r>
              <a:rPr lang="en-US" altLang="zh-CN" sz="2800" dirty="0">
                <a:latin typeface="Times New Roman" panose="02020603050405020304" pitchFamily="18" charset="0"/>
                <a:ea typeface="华文细黑" panose="02010600040101010101" pitchFamily="2" charset="-122"/>
              </a:rPr>
              <a:t>LiOH</a:t>
            </a:r>
            <a:r>
              <a:rPr lang="zh-CN" altLang="zh-CN" sz="2800" dirty="0">
                <a:latin typeface="Times New Roman" panose="02020603050405020304" pitchFamily="18" charset="0"/>
                <a:ea typeface="华文细黑" panose="02010600040101010101" pitchFamily="2" charset="-122"/>
              </a:rPr>
              <a:t>和钴氧化物可制备锂离子电池正极材料。</a:t>
            </a:r>
            <a:r>
              <a:rPr lang="en-US" altLang="zh-CN" sz="2800" dirty="0">
                <a:latin typeface="Times New Roman" panose="02020603050405020304" pitchFamily="18" charset="0"/>
                <a:ea typeface="华文细黑" panose="02010600040101010101" pitchFamily="2" charset="-122"/>
              </a:rPr>
              <a:t>LiOH</a:t>
            </a:r>
            <a:r>
              <a:rPr lang="zh-CN" altLang="zh-CN" sz="2800" dirty="0">
                <a:latin typeface="Times New Roman" panose="02020603050405020304" pitchFamily="18" charset="0"/>
                <a:ea typeface="华文细黑" panose="02010600040101010101" pitchFamily="2" charset="-122"/>
              </a:rPr>
              <a:t>可由电解法制备，钴氧化物可通过处理钴渣获得。</a:t>
            </a:r>
            <a:endParaRPr lang="zh-CN" altLang="zh-CN" sz="10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利用如图装置电解制备</a:t>
            </a:r>
            <a:r>
              <a:rPr lang="en-US" altLang="zh-CN" sz="2800" dirty="0">
                <a:latin typeface="Times New Roman" panose="02020603050405020304" pitchFamily="18" charset="0"/>
                <a:ea typeface="华文细黑" panose="02010600040101010101" pitchFamily="2" charset="-122"/>
              </a:rPr>
              <a:t>LiOH</a:t>
            </a:r>
            <a:r>
              <a:rPr lang="zh-CN" altLang="zh-CN" sz="2800" dirty="0">
                <a:latin typeface="Times New Roman" panose="02020603050405020304" pitchFamily="18" charset="0"/>
                <a:ea typeface="华文细黑" panose="02010600040101010101" pitchFamily="2" charset="-122"/>
              </a:rPr>
              <a:t>，两电极区电解液分别为</a:t>
            </a:r>
            <a:endParaRPr lang="en-US" altLang="zh-CN" sz="2800" dirty="0">
              <a:latin typeface="Times New Roman" panose="02020603050405020304" pitchFamily="18" charset="0"/>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LiOH</a:t>
            </a:r>
            <a:r>
              <a:rPr lang="zh-CN" altLang="zh-CN" sz="2800" dirty="0">
                <a:latin typeface="Times New Roman" panose="02020603050405020304" pitchFamily="18" charset="0"/>
                <a:ea typeface="华文细黑" panose="02010600040101010101" pitchFamily="2" charset="-122"/>
              </a:rPr>
              <a:t>和</a:t>
            </a:r>
            <a:r>
              <a:rPr lang="en-US" altLang="zh-CN" sz="2800" dirty="0">
                <a:latin typeface="Times New Roman" panose="02020603050405020304" pitchFamily="18" charset="0"/>
                <a:ea typeface="华文细黑" panose="02010600040101010101" pitchFamily="2" charset="-122"/>
              </a:rPr>
              <a:t>LiCl</a:t>
            </a:r>
            <a:r>
              <a:rPr lang="zh-CN" altLang="zh-CN" sz="2800" dirty="0">
                <a:latin typeface="Times New Roman" panose="02020603050405020304" pitchFamily="18" charset="0"/>
                <a:ea typeface="华文细黑" panose="02010600040101010101" pitchFamily="2" charset="-122"/>
              </a:rPr>
              <a:t>溶液。</a:t>
            </a: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极区电解液为</a:t>
            </a:r>
            <a:r>
              <a:rPr lang="en-US" altLang="zh-CN" sz="2800" dirty="0">
                <a:latin typeface="Times New Roman" panose="02020603050405020304" pitchFamily="18" charset="0"/>
                <a:ea typeface="华文细黑" panose="02010600040101010101" pitchFamily="2" charset="-122"/>
              </a:rPr>
              <a:t>______</a:t>
            </a:r>
            <a:r>
              <a:rPr lang="zh-CN" altLang="zh-CN" sz="2800" dirty="0">
                <a:latin typeface="Times New Roman" panose="02020603050405020304" pitchFamily="18" charset="0"/>
                <a:ea typeface="华文细黑" panose="02010600040101010101" pitchFamily="2" charset="-122"/>
              </a:rPr>
              <a:t>溶液</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填化学</a:t>
            </a:r>
            <a:endParaRPr lang="en-US" altLang="zh-CN" sz="2800" dirty="0">
              <a:latin typeface="Times New Roman" panose="02020603050405020304" pitchFamily="18" charset="0"/>
              <a:ea typeface="华文细黑" panose="02010600040101010101" pitchFamily="2" charset="-122"/>
            </a:endParaRPr>
          </a:p>
          <a:p>
            <a:pPr algn="just"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式</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，阳极电极反应式为</a:t>
            </a:r>
            <a:r>
              <a:rPr lang="en-US" altLang="zh-CN" sz="2800" dirty="0">
                <a:latin typeface="Times New Roman" panose="02020603050405020304" pitchFamily="18" charset="0"/>
                <a:ea typeface="华文细黑" panose="02010600040101010101" pitchFamily="2" charset="-122"/>
              </a:rPr>
              <a:t>____________________</a:t>
            </a:r>
            <a:r>
              <a:rPr lang="zh-CN" altLang="zh-CN" sz="2800" dirty="0">
                <a:latin typeface="Times New Roman" panose="02020603050405020304" pitchFamily="18" charset="0"/>
                <a:ea typeface="华文细黑" panose="02010600040101010101" pitchFamily="2" charset="-122"/>
              </a:rPr>
              <a:t>，电解</a:t>
            </a:r>
            <a:endParaRPr lang="en-US" altLang="zh-CN" sz="2800" dirty="0">
              <a:latin typeface="Times New Roman" panose="02020603050405020304" pitchFamily="18" charset="0"/>
              <a:ea typeface="华文细黑" panose="02010600040101010101" pitchFamily="2" charset="-122"/>
            </a:endParaRPr>
          </a:p>
          <a:p>
            <a:pPr algn="just"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过程中</a:t>
            </a:r>
            <a:r>
              <a:rPr lang="en-US" altLang="zh-CN" sz="2800" dirty="0">
                <a:latin typeface="Times New Roman" panose="02020603050405020304" pitchFamily="18" charset="0"/>
                <a:ea typeface="华文细黑" panose="02010600040101010101" pitchFamily="2" charset="-122"/>
              </a:rPr>
              <a:t>Li</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向</a:t>
            </a:r>
            <a:r>
              <a:rPr lang="en-US" altLang="zh-CN" sz="2800" dirty="0">
                <a:latin typeface="Times New Roman" panose="02020603050405020304" pitchFamily="18" charset="0"/>
                <a:ea typeface="华文细黑" panose="02010600040101010101" pitchFamily="2" charset="-122"/>
              </a:rPr>
              <a:t>___</a:t>
            </a:r>
            <a:r>
              <a:rPr lang="zh-CN" altLang="zh-CN" sz="2800" dirty="0">
                <a:latin typeface="Times New Roman" panose="02020603050405020304" pitchFamily="18" charset="0"/>
                <a:ea typeface="华文细黑" panose="02010600040101010101" pitchFamily="2" charset="-122"/>
              </a:rPr>
              <a:t>电极迁移</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填</a:t>
            </a:r>
            <a:r>
              <a:rPr lang="en-US" altLang="zh-CN" sz="2800" dirty="0">
                <a:latin typeface="宋体" panose="02010600030101010101" pitchFamily="2" charset="-122"/>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A</a:t>
            </a:r>
            <a:r>
              <a:rPr lang="en-US" altLang="zh-CN" sz="2800" dirty="0">
                <a:latin typeface="宋体" panose="02010600030101010101" pitchFamily="2" charset="-122"/>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或</a:t>
            </a:r>
            <a:r>
              <a:rPr lang="en-US" altLang="zh-CN" sz="2800" dirty="0">
                <a:latin typeface="宋体" panose="02010600030101010101" pitchFamily="2" charset="-122"/>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B</a:t>
            </a:r>
            <a:r>
              <a:rPr lang="en-US" altLang="zh-CN" sz="2800" dirty="0">
                <a:latin typeface="宋体" panose="02010600030101010101" pitchFamily="2" charset="-122"/>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黑体" panose="02010609060101010101" pitchFamily="49" charset="-122"/>
            </a:endParaRPr>
          </a:p>
        </p:txBody>
      </p:sp>
      <p:sp>
        <p:nvSpPr>
          <p:cNvPr id="29" name="圆角矩形 28"/>
          <p:cNvSpPr/>
          <p:nvPr/>
        </p:nvSpPr>
        <p:spPr>
          <a:xfrm>
            <a:off x="11398250" y="6664325"/>
            <a:ext cx="79216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4" name="矩形 3"/>
          <p:cNvSpPr/>
          <p:nvPr/>
        </p:nvSpPr>
        <p:spPr>
          <a:xfrm>
            <a:off x="5572443" y="4326255"/>
            <a:ext cx="1022350"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800" b="0" i="0" u="none" strike="noStrike" kern="100" cap="none" spc="0" normalizeH="0" baseline="0" noProof="0" dirty="0" err="1">
                <a:ln>
                  <a:noFill/>
                </a:ln>
                <a:solidFill>
                  <a:srgbClr val="C00000"/>
                </a:solidFill>
                <a:effectLst/>
                <a:uLnTx/>
                <a:uFillTx/>
                <a:latin typeface="Times New Roman" panose="02020603050405020304"/>
                <a:ea typeface="华文细黑" panose="02010600040101010101" pitchFamily="2" charset="-122"/>
                <a:cs typeface="+mn-cs"/>
              </a:rPr>
              <a:t>LiOH</a:t>
            </a:r>
            <a:endParaRPr kumimoji="0" lang="zh-CN" altLang="en-US" sz="2800" b="0" i="0" u="none" strike="noStrike" kern="1200" cap="none" spc="0" normalizeH="0" baseline="0" noProof="0" dirty="0">
              <a:ln>
                <a:noFill/>
              </a:ln>
              <a:solidFill>
                <a:srgbClr val="C00000"/>
              </a:solidFill>
              <a:effectLst/>
              <a:uLnTx/>
              <a:uFillTx/>
              <a:latin typeface="+mn-lt"/>
              <a:ea typeface="+mn-ea"/>
              <a:cs typeface="+mn-cs"/>
            </a:endParaRPr>
          </a:p>
        </p:txBody>
      </p:sp>
      <p:sp>
        <p:nvSpPr>
          <p:cNvPr id="6" name="矩形 5"/>
          <p:cNvSpPr/>
          <p:nvPr/>
        </p:nvSpPr>
        <p:spPr>
          <a:xfrm>
            <a:off x="4000500" y="5019675"/>
            <a:ext cx="3281363" cy="522288"/>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2Cl</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2e</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=Cl</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en-US" altLang="zh-CN" sz="2800" b="0" i="0" u="none" strike="noStrike" kern="100" cap="none" spc="0" normalizeH="0" baseline="0" noProof="0" dirty="0">
                <a:ln>
                  <a:noFill/>
                </a:ln>
                <a:solidFill>
                  <a:srgbClr val="C00000"/>
                </a:solidFill>
                <a:effectLst/>
                <a:uLnTx/>
                <a:uFillTx/>
                <a:latin typeface="宋体" panose="02010600030101010101" pitchFamily="2" charset="-122"/>
                <a:ea typeface="华文细黑" panose="02010600040101010101" pitchFamily="2" charset="-122"/>
                <a:cs typeface="Times New Roman" panose="02020603050405020304"/>
              </a:rPr>
              <a:t>↑</a:t>
            </a:r>
            <a:endParaRPr kumimoji="0" lang="zh-CN" altLang="en-US" sz="2800" b="0" i="0" u="none" strike="noStrike" kern="1200" cap="none" spc="0" normalizeH="0" baseline="0" noProof="0" dirty="0">
              <a:ln>
                <a:noFill/>
              </a:ln>
              <a:solidFill>
                <a:srgbClr val="C00000"/>
              </a:solidFill>
              <a:effectLst/>
              <a:uLnTx/>
              <a:uFillTx/>
              <a:latin typeface="+mn-lt"/>
              <a:ea typeface="+mn-ea"/>
              <a:cs typeface="+mn-cs"/>
            </a:endParaRPr>
          </a:p>
        </p:txBody>
      </p:sp>
      <p:sp>
        <p:nvSpPr>
          <p:cNvPr id="7" name="矩形 6"/>
          <p:cNvSpPr/>
          <p:nvPr/>
        </p:nvSpPr>
        <p:spPr>
          <a:xfrm>
            <a:off x="2351088" y="5767388"/>
            <a:ext cx="423863"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800" b="1"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B</a:t>
            </a:r>
            <a:endParaRPr kumimoji="0" lang="zh-CN" altLang="en-US" sz="2800" b="1"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pic>
        <p:nvPicPr>
          <p:cNvPr id="96271" name="Picture 2" descr="\\李笑影\李笑影\2016\二轮\大二轮\化学\-129.tif"/>
          <p:cNvPicPr>
            <a:picLocks noChangeAspect="1"/>
          </p:cNvPicPr>
          <p:nvPr/>
        </p:nvPicPr>
        <p:blipFill>
          <a:blip r:embed="rId2"/>
          <a:stretch>
            <a:fillRect/>
          </a:stretch>
        </p:blipFill>
        <p:spPr>
          <a:xfrm>
            <a:off x="8716963" y="3593465"/>
            <a:ext cx="3448050" cy="2974975"/>
          </a:xfrm>
          <a:prstGeom prst="rect">
            <a:avLst/>
          </a:prstGeom>
          <a:noFill/>
          <a:ln w="9525">
            <a:noFill/>
          </a:ln>
        </p:spPr>
      </p:pic>
      <p:sp>
        <p:nvSpPr>
          <p:cNvPr id="30" name="Rectangle 21">
            <a:hlinkClick r:id="rId3"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4"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5"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6"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7"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8"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9"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7" name="Rectangle 21">
            <a:hlinkClick r:id="rId10"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4" grpId="0"/>
      <p:bldP spid="4" grpId="1"/>
      <p:bldP spid="6" grpId="0"/>
      <p:bldP spid="6" grpId="1"/>
      <p:bldP spid="7" grpId="0"/>
      <p:bldP spid="7" grpId="1"/>
    </p:bldLst>
  </p:timing>
</p:sld>
</file>

<file path=ppt/slides/slide63.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28" name="矩形 27"/>
          <p:cNvSpPr/>
          <p:nvPr/>
        </p:nvSpPr>
        <p:spPr>
          <a:xfrm>
            <a:off x="325438" y="776288"/>
            <a:ext cx="11458575" cy="2941638"/>
          </a:xfrm>
          <a:prstGeom prst="rect">
            <a:avLst/>
          </a:prstGeom>
        </p:spPr>
        <p:txBody>
          <a:bodyPr>
            <a:spAutoFit/>
          </a:bodyPr>
          <a:lstStyle/>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B</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极区生成</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，同时会生成</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LiOH</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，则</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B</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极区电解液为</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LiOH</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溶液；</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为阳极，在阳极区</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LiCl</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溶液中</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Cl</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Times New Roman" panose="02020603050405020304"/>
                <a:cs typeface="Courier New" panose="02070309020205020404"/>
              </a:rPr>
              <a:t>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放电，电极反应式为</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2Cl</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2e</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=Cl</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在电解过程中</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Li</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阳离子</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向</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B</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阴极区</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迁移。</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29" name="Rectangle 21">
            <a:hlinkClick r:id="rId1"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2"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3"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4"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
                                            <p:txEl>
                                              <p:charRg st="0" end="40"/>
                                            </p:txEl>
                                          </p:spTgt>
                                        </p:tgtEl>
                                        <p:attrNameLst>
                                          <p:attrName>style.visibility</p:attrName>
                                        </p:attrNameLst>
                                      </p:cBhvr>
                                      <p:to>
                                        <p:strVal val="visible"/>
                                      </p:to>
                                    </p:set>
                                    <p:animEffect transition="in" filter="blinds(horizontal)">
                                      <p:cBhvr>
                                        <p:cTn id="7" dur="750"/>
                                        <p:tgtEl>
                                          <p:spTgt spid="28">
                                            <p:txEl>
                                              <p:charRg st="0" end="4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28">
                                            <p:txEl>
                                              <p:charRg st="40" end="89"/>
                                            </p:txEl>
                                          </p:spTgt>
                                        </p:tgtEl>
                                        <p:attrNameLst>
                                          <p:attrName>style.visibility</p:attrName>
                                        </p:attrNameLst>
                                      </p:cBhvr>
                                      <p:to>
                                        <p:strVal val="visible"/>
                                      </p:to>
                                    </p:set>
                                    <p:animEffect transition="in" filter="blinds(horizontal)">
                                      <p:cBhvr>
                                        <p:cTn id="11" dur="750"/>
                                        <p:tgtEl>
                                          <p:spTgt spid="28">
                                            <p:txEl>
                                              <p:charRg st="40" end="89"/>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28">
                                            <p:txEl>
                                              <p:charRg st="89" end="116"/>
                                            </p:txEl>
                                          </p:spTgt>
                                        </p:tgtEl>
                                        <p:attrNameLst>
                                          <p:attrName>style.visibility</p:attrName>
                                        </p:attrNameLst>
                                      </p:cBhvr>
                                      <p:to>
                                        <p:strVal val="visible"/>
                                      </p:to>
                                    </p:set>
                                    <p:animEffect transition="in" filter="blinds(horizontal)">
                                      <p:cBhvr>
                                        <p:cTn id="15" dur="750"/>
                                        <p:tgtEl>
                                          <p:spTgt spid="28">
                                            <p:txEl>
                                              <p:charRg st="89" end="1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8306" name="矩形 20"/>
          <p:cNvSpPr/>
          <p:nvPr/>
        </p:nvSpPr>
        <p:spPr>
          <a:xfrm>
            <a:off x="239713" y="685800"/>
            <a:ext cx="11688762" cy="2041525"/>
          </a:xfrm>
          <a:prstGeom prst="rect">
            <a:avLst/>
          </a:prstGeom>
          <a:noFill/>
          <a:ln w="9525">
            <a:noFill/>
          </a:ln>
        </p:spPr>
        <p:txBody>
          <a:bodyPr>
            <a:spAutoFit/>
          </a:bodyPr>
          <a:p>
            <a:pPr algn="just" defTabSz="1217930">
              <a:lnSpc>
                <a:spcPts val="5300"/>
              </a:lnSpc>
              <a:tabLst>
                <a:tab pos="2339975" algn="l"/>
              </a:tabLst>
            </a:pPr>
            <a:r>
              <a:rPr lang="en-US" altLang="zh-CN" sz="2800" b="1" dirty="0">
                <a:latin typeface="Times New Roman" panose="02020603050405020304" pitchFamily="18" charset="0"/>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二</a:t>
            </a:r>
            <a:r>
              <a:rPr lang="en-US" altLang="zh-CN" sz="2800" b="1" dirty="0">
                <a:latin typeface="Times New Roman" panose="02020603050405020304" pitchFamily="18" charset="0"/>
                <a:ea typeface="华文细黑" panose="02010600040101010101" pitchFamily="2" charset="-122"/>
              </a:rPr>
              <a:t>)</a:t>
            </a:r>
            <a:r>
              <a:rPr lang="en-US" altLang="zh-CN" sz="2800" b="1" dirty="0">
                <a:latin typeface="宋体" panose="02010600030101010101" pitchFamily="2" charset="-122"/>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双膜</a:t>
            </a:r>
            <a:r>
              <a:rPr lang="en-US" altLang="zh-CN" sz="2800" b="1" dirty="0">
                <a:latin typeface="宋体" panose="02010600030101010101" pitchFamily="2" charset="-122"/>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电解池</a:t>
            </a:r>
            <a:endParaRPr lang="zh-CN" altLang="zh-CN" sz="1000" b="1" dirty="0">
              <a:latin typeface="宋体" panose="02010600030101010101" pitchFamily="2" charset="-122"/>
              <a:ea typeface="华文细黑" panose="02010600040101010101" pitchFamily="2" charset="-122"/>
            </a:endParaRPr>
          </a:p>
          <a:p>
            <a:pPr algn="just" defTabSz="1217930">
              <a:lnSpc>
                <a:spcPts val="5300"/>
              </a:lnSpc>
              <a:tabLst>
                <a:tab pos="2339975" algn="l"/>
              </a:tabLst>
            </a:pPr>
            <a:r>
              <a:rPr lang="en-US" altLang="zh-CN" sz="2800" dirty="0">
                <a:latin typeface="Times New Roman" panose="02020603050405020304" pitchFamily="18" charset="0"/>
                <a:ea typeface="华文细黑" panose="02010600040101010101" pitchFamily="2" charset="-122"/>
              </a:rPr>
              <a:t>3.</a:t>
            </a:r>
            <a:r>
              <a:rPr lang="zh-CN" altLang="zh-CN" sz="2800" dirty="0">
                <a:latin typeface="Times New Roman" panose="02020603050405020304" pitchFamily="18" charset="0"/>
                <a:ea typeface="华文细黑" panose="02010600040101010101" pitchFamily="2" charset="-122"/>
              </a:rPr>
              <a:t>用</a:t>
            </a:r>
            <a:r>
              <a:rPr lang="en-US" altLang="zh-CN" sz="2800" dirty="0">
                <a:latin typeface="Times New Roman" panose="02020603050405020304" pitchFamily="18" charset="0"/>
                <a:ea typeface="华文细黑" panose="02010600040101010101" pitchFamily="2" charset="-122"/>
              </a:rPr>
              <a:t>NaOH</a:t>
            </a:r>
            <a:r>
              <a:rPr lang="zh-CN" altLang="zh-CN" sz="2800" dirty="0">
                <a:latin typeface="Times New Roman" panose="02020603050405020304" pitchFamily="18" charset="0"/>
                <a:ea typeface="华文细黑" panose="02010600040101010101" pitchFamily="2" charset="-122"/>
              </a:rPr>
              <a:t>溶液吸收烟气中的</a:t>
            </a:r>
            <a:r>
              <a:rPr lang="en-US" altLang="zh-CN" sz="2800" dirty="0">
                <a:latin typeface="Times New Roman" panose="02020603050405020304" pitchFamily="18" charset="0"/>
                <a:ea typeface="华文细黑" panose="02010600040101010101" pitchFamily="2" charset="-122"/>
              </a:rPr>
              <a:t>SO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，将所得的</a:t>
            </a:r>
            <a:r>
              <a:rPr lang="en-US" altLang="zh-CN" sz="2800" dirty="0">
                <a:latin typeface="Times New Roman" panose="02020603050405020304" pitchFamily="18" charset="0"/>
                <a:ea typeface="华文细黑" panose="02010600040101010101" pitchFamily="2" charset="-122"/>
              </a:rPr>
              <a:t>Na</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SO</a:t>
            </a:r>
            <a:r>
              <a:rPr lang="en-US" altLang="zh-CN" sz="2800" baseline="-25000" dirty="0">
                <a:latin typeface="Times New Roman" panose="02020603050405020304" pitchFamily="18" charset="0"/>
                <a:ea typeface="华文细黑" panose="02010600040101010101" pitchFamily="2" charset="-122"/>
              </a:rPr>
              <a:t>3</a:t>
            </a:r>
            <a:r>
              <a:rPr lang="zh-CN" altLang="zh-CN" sz="2800" dirty="0">
                <a:latin typeface="Times New Roman" panose="02020603050405020304" pitchFamily="18" charset="0"/>
                <a:ea typeface="华文细黑" panose="02010600040101010101" pitchFamily="2" charset="-122"/>
              </a:rPr>
              <a:t>溶液进行电解，可循环再生</a:t>
            </a:r>
            <a:r>
              <a:rPr lang="en-US" altLang="zh-CN" sz="2800" dirty="0">
                <a:latin typeface="Times New Roman" panose="02020603050405020304" pitchFamily="18" charset="0"/>
                <a:ea typeface="华文细黑" panose="02010600040101010101" pitchFamily="2" charset="-122"/>
              </a:rPr>
              <a:t>NaOH</a:t>
            </a:r>
            <a:r>
              <a:rPr lang="zh-CN" altLang="zh-CN" sz="2800" dirty="0">
                <a:latin typeface="Times New Roman" panose="02020603050405020304" pitchFamily="18" charset="0"/>
                <a:ea typeface="华文细黑" panose="02010600040101010101" pitchFamily="2" charset="-122"/>
              </a:rPr>
              <a:t>，同时得到</a:t>
            </a:r>
            <a:r>
              <a:rPr lang="en-US" altLang="zh-CN" sz="2800" dirty="0">
                <a:latin typeface="Times New Roman" panose="02020603050405020304" pitchFamily="18" charset="0"/>
                <a:ea typeface="华文细黑" panose="02010600040101010101" pitchFamily="2" charset="-122"/>
              </a:rPr>
              <a:t>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SO</a:t>
            </a:r>
            <a:r>
              <a:rPr lang="en-US" altLang="zh-CN" sz="2800" baseline="-25000" dirty="0">
                <a:latin typeface="Times New Roman" panose="02020603050405020304" pitchFamily="18" charset="0"/>
                <a:ea typeface="华文细黑" panose="02010600040101010101" pitchFamily="2" charset="-122"/>
              </a:rPr>
              <a:t>4</a:t>
            </a:r>
            <a:r>
              <a:rPr lang="zh-CN" altLang="zh-CN" sz="2800" dirty="0">
                <a:latin typeface="Times New Roman" panose="02020603050405020304" pitchFamily="18" charset="0"/>
                <a:ea typeface="华文细黑" panose="02010600040101010101" pitchFamily="2" charset="-122"/>
              </a:rPr>
              <a:t>，其原理如下图所示</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电极材料为石墨</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黑体" panose="02010609060101010101" pitchFamily="49" charset="-122"/>
            </a:endParaRPr>
          </a:p>
        </p:txBody>
      </p:sp>
      <p:pic>
        <p:nvPicPr>
          <p:cNvPr id="98307" name="Picture 2" descr="\\李笑影\李笑影\2016\二轮\大二轮\化学\-130.TIF"/>
          <p:cNvPicPr>
            <a:picLocks noChangeAspect="1"/>
          </p:cNvPicPr>
          <p:nvPr/>
        </p:nvPicPr>
        <p:blipFill>
          <a:blip r:embed="rId1"/>
          <a:stretch>
            <a:fillRect/>
          </a:stretch>
        </p:blipFill>
        <p:spPr>
          <a:xfrm>
            <a:off x="2055813" y="2814638"/>
            <a:ext cx="8078787" cy="3443287"/>
          </a:xfrm>
          <a:prstGeom prst="rect">
            <a:avLst/>
          </a:prstGeom>
          <a:noFill/>
          <a:ln w="9525">
            <a:noFill/>
          </a:ln>
        </p:spPr>
      </p:pic>
      <p:sp>
        <p:nvSpPr>
          <p:cNvPr id="22" name="Rectangle 21">
            <a:hlinkClick r:id="rId2"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3"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4"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5"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7"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8"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 name="矩形 13"/>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3" name="圆角矩形 22">
            <a:hlinkClick r:id="rId1" action="ppaction://hlinksldjump"/>
          </p:cNvPr>
          <p:cNvSpPr/>
          <p:nvPr/>
        </p:nvSpPr>
        <p:spPr>
          <a:xfrm>
            <a:off x="10344150" y="6664325"/>
            <a:ext cx="79216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1" name="矩形 20"/>
          <p:cNvSpPr/>
          <p:nvPr/>
        </p:nvSpPr>
        <p:spPr>
          <a:xfrm>
            <a:off x="261938" y="758825"/>
            <a:ext cx="11572875" cy="1384300"/>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图中</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极要连接电源的</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填</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正</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或</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负</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口流出的物质是</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pic>
        <p:nvPicPr>
          <p:cNvPr id="99337" name="Picture 2" descr="\\李笑影\李笑影\2016\二轮\大二轮\化学\-130.TIF"/>
          <p:cNvPicPr>
            <a:picLocks noChangeAspect="1"/>
          </p:cNvPicPr>
          <p:nvPr/>
        </p:nvPicPr>
        <p:blipFill>
          <a:blip r:embed="rId2"/>
          <a:stretch>
            <a:fillRect/>
          </a:stretch>
        </p:blipFill>
        <p:spPr>
          <a:xfrm>
            <a:off x="2055813" y="2147888"/>
            <a:ext cx="8078787" cy="3441700"/>
          </a:xfrm>
          <a:prstGeom prst="rect">
            <a:avLst/>
          </a:prstGeom>
          <a:noFill/>
          <a:ln w="9525">
            <a:noFill/>
          </a:ln>
        </p:spPr>
      </p:pic>
      <p:sp>
        <p:nvSpPr>
          <p:cNvPr id="2" name="矩形 1"/>
          <p:cNvSpPr/>
          <p:nvPr/>
        </p:nvSpPr>
        <p:spPr>
          <a:xfrm>
            <a:off x="4337050" y="838200"/>
            <a:ext cx="542925" cy="522288"/>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负</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3" name="矩形 2"/>
          <p:cNvSpPr/>
          <p:nvPr/>
        </p:nvSpPr>
        <p:spPr>
          <a:xfrm>
            <a:off x="344488" y="1476375"/>
            <a:ext cx="901700" cy="522288"/>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硫酸</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26" name="圆角矩形 25"/>
          <p:cNvSpPr/>
          <p:nvPr/>
        </p:nvSpPr>
        <p:spPr>
          <a:xfrm>
            <a:off x="11398250" y="6664325"/>
            <a:ext cx="79216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7" name="Rectangle 21">
            <a:hlinkClick r:id="rId3"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4"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5"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6"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7"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8"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9"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10"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 grpId="0"/>
      <p:bldP spid="2" grpId="1"/>
      <p:bldP spid="3" grpId="0"/>
      <p:bldP spid="3" grpId="1"/>
    </p:bldLst>
  </p:timing>
</p:sld>
</file>

<file path=ppt/slides/slide66.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graphicFrame>
        <p:nvGraphicFramePr>
          <p:cNvPr id="2" name="Object 136"/>
          <p:cNvGraphicFramePr/>
          <p:nvPr/>
        </p:nvGraphicFramePr>
        <p:xfrm>
          <a:off x="373063" y="838200"/>
          <a:ext cx="11410950" cy="1819275"/>
        </p:xfrm>
        <a:graphic>
          <a:graphicData uri="http://schemas.openxmlformats.org/presentationml/2006/ole">
            <mc:AlternateContent xmlns:mc="http://schemas.openxmlformats.org/markup-compatibility/2006">
              <mc:Choice xmlns:v="urn:schemas-microsoft-com:vml" Requires="v">
                <p:oleObj spid="_x0000_s3097" name="" r:id="rId1" imgW="11413490" imgH="1822450" progId="Word.Document.12">
                  <p:embed/>
                </p:oleObj>
              </mc:Choice>
              <mc:Fallback>
                <p:oleObj name="" r:id="rId1" imgW="11413490" imgH="1822450" progId="Word.Document.12">
                  <p:embed/>
                  <p:pic>
                    <p:nvPicPr>
                      <p:cNvPr id="0" name="图片 3096"/>
                      <p:cNvPicPr/>
                      <p:nvPr/>
                    </p:nvPicPr>
                    <p:blipFill>
                      <a:blip r:embed="rId2"/>
                      <a:stretch>
                        <a:fillRect/>
                      </a:stretch>
                    </p:blipFill>
                    <p:spPr>
                      <a:xfrm>
                        <a:off x="373063" y="838200"/>
                        <a:ext cx="11410950" cy="1819275"/>
                      </a:xfrm>
                      <a:prstGeom prst="rect">
                        <a:avLst/>
                      </a:prstGeom>
                      <a:noFill/>
                      <a:ln w="38100">
                        <a:noFill/>
                        <a:miter/>
                      </a:ln>
                    </p:spPr>
                  </p:pic>
                </p:oleObj>
              </mc:Fallback>
            </mc:AlternateContent>
          </a:graphicData>
        </a:graphic>
      </p:graphicFrame>
      <p:graphicFrame>
        <p:nvGraphicFramePr>
          <p:cNvPr id="28" name="Object 137"/>
          <p:cNvGraphicFramePr/>
          <p:nvPr/>
        </p:nvGraphicFramePr>
        <p:xfrm>
          <a:off x="373063" y="2311400"/>
          <a:ext cx="11410950" cy="1819275"/>
        </p:xfrm>
        <a:graphic>
          <a:graphicData uri="http://schemas.openxmlformats.org/presentationml/2006/ole">
            <mc:AlternateContent xmlns:mc="http://schemas.openxmlformats.org/markup-compatibility/2006">
              <mc:Choice xmlns:v="urn:schemas-microsoft-com:vml" Requires="v">
                <p:oleObj spid="_x0000_s3098" name="" r:id="rId3" imgW="11413490" imgH="1825625" progId="Word.Document.12">
                  <p:embed/>
                </p:oleObj>
              </mc:Choice>
              <mc:Fallback>
                <p:oleObj name="" r:id="rId3" imgW="11413490" imgH="1825625" progId="Word.Document.12">
                  <p:embed/>
                  <p:pic>
                    <p:nvPicPr>
                      <p:cNvPr id="0" name="图片 3097"/>
                      <p:cNvPicPr/>
                      <p:nvPr/>
                    </p:nvPicPr>
                    <p:blipFill>
                      <a:blip r:embed="rId4"/>
                      <a:stretch>
                        <a:fillRect/>
                      </a:stretch>
                    </p:blipFill>
                    <p:spPr>
                      <a:xfrm>
                        <a:off x="373063" y="2311400"/>
                        <a:ext cx="11410950" cy="1819275"/>
                      </a:xfrm>
                      <a:prstGeom prst="rect">
                        <a:avLst/>
                      </a:prstGeom>
                      <a:noFill/>
                      <a:ln w="38100">
                        <a:noFill/>
                        <a:miter/>
                      </a:ln>
                    </p:spPr>
                  </p:pic>
                </p:oleObj>
              </mc:Fallback>
            </mc:AlternateContent>
          </a:graphicData>
        </a:graphic>
      </p:graphicFrame>
      <p:sp>
        <p:nvSpPr>
          <p:cNvPr id="4" name="矩形 3"/>
          <p:cNvSpPr/>
          <p:nvPr/>
        </p:nvSpPr>
        <p:spPr>
          <a:xfrm>
            <a:off x="315913" y="2989263"/>
            <a:ext cx="5638800" cy="657225"/>
          </a:xfrm>
          <a:prstGeom prst="rect">
            <a:avLst/>
          </a:prstGeom>
        </p:spPr>
        <p:txBody>
          <a:bodyPr wrap="none">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阴极：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2e</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2OH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6" name="矩形 5"/>
          <p:cNvSpPr/>
          <p:nvPr/>
        </p:nvSpPr>
        <p:spPr>
          <a:xfrm>
            <a:off x="331788" y="3698875"/>
            <a:ext cx="11523663" cy="2470150"/>
          </a:xfrm>
          <a:prstGeom prst="rect">
            <a:avLst/>
          </a:prstGeom>
        </p:spPr>
        <p:txBody>
          <a:bodyPr>
            <a:spAutoFit/>
          </a:bodyPr>
          <a:lstStyle/>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zh-CN" altLang="zh-CN" sz="2800" b="0" i="0" u="none" strike="noStrike" kern="100" cap="none" spc="0" normalizeH="0" baseline="0" noProof="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所以从</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口流出的是</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SO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，在阴极区，由于</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放电，破坏水的电离平衡，</a:t>
            </a:r>
            <a:r>
              <a:rPr kumimoji="0" lang="en-US" altLang="zh-CN" sz="2800" b="0" i="1"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减小，</a:t>
            </a:r>
            <a:r>
              <a:rPr kumimoji="0" lang="en-US" altLang="zh-CN" sz="2800" b="0" i="1"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增大，生成</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NaOH</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，碱性增强，从</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B</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口流出的是浓度较大的</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NaOH</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溶液。</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29" name="Rectangle 21">
            <a:hlinkClick r:id="rId5"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6"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7"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8"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9"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10"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11"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12"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linds(horizontal)">
                                      <p:cBhvr>
                                        <p:cTn id="11" dur="750"/>
                                        <p:tgtEl>
                                          <p:spTgt spid="28"/>
                                        </p:tgtEl>
                                      </p:cBhvr>
                                    </p:animEffect>
                                  </p:childTnLst>
                                </p:cTn>
                              </p:par>
                            </p:childTnLst>
                          </p:cTn>
                        </p:par>
                        <p:par>
                          <p:cTn id="12" fill="hold">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750"/>
                                        <p:tgtEl>
                                          <p:spTgt spid="4"/>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19458" name="Object 196"/>
          <p:cNvGraphicFramePr/>
          <p:nvPr/>
        </p:nvGraphicFramePr>
        <p:xfrm>
          <a:off x="377825" y="963613"/>
          <a:ext cx="10488613" cy="1620837"/>
        </p:xfrm>
        <a:graphic>
          <a:graphicData uri="http://schemas.openxmlformats.org/presentationml/2006/ole">
            <mc:AlternateContent xmlns:mc="http://schemas.openxmlformats.org/markup-compatibility/2006">
              <mc:Choice xmlns:v="urn:schemas-microsoft-com:vml" Requires="v">
                <p:oleObj spid="_x0000_s3101" name="" r:id="rId1" imgW="10491470" imgH="1629410" progId="Word.Document.12">
                  <p:embed/>
                </p:oleObj>
              </mc:Choice>
              <mc:Fallback>
                <p:oleObj name="" r:id="rId1" imgW="10491470" imgH="1629410" progId="Word.Document.12">
                  <p:embed/>
                  <p:pic>
                    <p:nvPicPr>
                      <p:cNvPr id="0" name="图片 3100"/>
                      <p:cNvPicPr/>
                      <p:nvPr/>
                    </p:nvPicPr>
                    <p:blipFill>
                      <a:blip r:embed="rId2"/>
                      <a:stretch>
                        <a:fillRect/>
                      </a:stretch>
                    </p:blipFill>
                    <p:spPr>
                      <a:xfrm>
                        <a:off x="377825" y="963613"/>
                        <a:ext cx="10488613" cy="1620837"/>
                      </a:xfrm>
                      <a:prstGeom prst="rect">
                        <a:avLst/>
                      </a:prstGeom>
                      <a:noFill/>
                      <a:ln w="38100">
                        <a:noFill/>
                        <a:miter/>
                      </a:ln>
                    </p:spPr>
                  </p:pic>
                </p:oleObj>
              </mc:Fallback>
            </mc:AlternateContent>
          </a:graphicData>
        </a:graphic>
      </p:graphicFrame>
      <p:graphicFrame>
        <p:nvGraphicFramePr>
          <p:cNvPr id="5" name="Object 197"/>
          <p:cNvGraphicFramePr/>
          <p:nvPr/>
        </p:nvGraphicFramePr>
        <p:xfrm>
          <a:off x="4949825" y="857250"/>
          <a:ext cx="5418138" cy="838200"/>
        </p:xfrm>
        <a:graphic>
          <a:graphicData uri="http://schemas.openxmlformats.org/presentationml/2006/ole">
            <mc:AlternateContent xmlns:mc="http://schemas.openxmlformats.org/markup-compatibility/2006">
              <mc:Choice xmlns:v="urn:schemas-microsoft-com:vml" Requires="v">
                <p:oleObj spid="_x0000_s3099" name="" r:id="rId3" imgW="5419090" imgH="839470" progId="Word.Document.12">
                  <p:embed/>
                </p:oleObj>
              </mc:Choice>
              <mc:Fallback>
                <p:oleObj name="" r:id="rId3" imgW="5419090" imgH="839470" progId="Word.Document.12">
                  <p:embed/>
                  <p:pic>
                    <p:nvPicPr>
                      <p:cNvPr id="0" name="图片 3098"/>
                      <p:cNvPicPr/>
                      <p:nvPr/>
                    </p:nvPicPr>
                    <p:blipFill>
                      <a:blip r:embed="rId4"/>
                      <a:stretch>
                        <a:fillRect/>
                      </a:stretch>
                    </p:blipFill>
                    <p:spPr>
                      <a:xfrm>
                        <a:off x="4949825" y="857250"/>
                        <a:ext cx="5418138" cy="838200"/>
                      </a:xfrm>
                      <a:prstGeom prst="rect">
                        <a:avLst/>
                      </a:prstGeom>
                      <a:noFill/>
                      <a:ln w="38100">
                        <a:noFill/>
                        <a:miter/>
                      </a:ln>
                    </p:spPr>
                  </p:pic>
                </p:oleObj>
              </mc:Fallback>
            </mc:AlternateContent>
          </a:graphicData>
        </a:graphic>
      </p:graphicFrame>
      <p:sp>
        <p:nvSpPr>
          <p:cNvPr id="8" name="矩形 7"/>
          <p:cNvSpPr/>
          <p:nvPr/>
        </p:nvSpPr>
        <p:spPr>
          <a:xfrm>
            <a:off x="296863" y="1457325"/>
            <a:ext cx="11523663" cy="2208213"/>
          </a:xfrm>
          <a:prstGeom prst="rect">
            <a:avLst/>
          </a:prstGeom>
        </p:spPr>
        <p:txBody>
          <a:bodyPr>
            <a:spAutoFit/>
          </a:bodyPr>
          <a:lstStyle/>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电解过程中阴极区碱性明显增强，用平衡移动原理解释原因：</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__________________________________________________________________________________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10" name="矩形 9"/>
          <p:cNvSpPr/>
          <p:nvPr/>
        </p:nvSpPr>
        <p:spPr>
          <a:xfrm>
            <a:off x="339725" y="2095500"/>
            <a:ext cx="11410950" cy="1409700"/>
          </a:xfrm>
          <a:prstGeom prst="rect">
            <a:avLst/>
          </a:prstGeom>
        </p:spPr>
        <p:txBody>
          <a:bodyPr>
            <a:spAutoFit/>
          </a:bodyPr>
          <a:lstStyle/>
          <a:p>
            <a:pPr marL="0" marR="0" lvl="0" indent="0" algn="l" defTabSz="1218565" rtl="0" eaLnBrk="1" fontAlgn="auto" latinLnBrk="0" hangingPunct="1">
              <a:lnSpc>
                <a:spcPts val="5500"/>
              </a:lnSpc>
              <a:spcBef>
                <a:spcPts val="0"/>
              </a:spcBef>
              <a:spcAft>
                <a:spcPts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H</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O</a:t>
            </a:r>
            <a:r>
              <a:rPr kumimoji="0" lang="en-US" altLang="zh-CN" sz="2800" b="0" i="0" u="none" strike="noStrike" kern="100" cap="none" spc="0" normalizeH="0" baseline="0" noProof="0" dirty="0">
                <a:ln>
                  <a:noFill/>
                </a:ln>
                <a:solidFill>
                  <a:srgbClr val="C00000"/>
                </a:solidFill>
                <a:effectLst/>
                <a:uLnTx/>
                <a:uFillTx/>
                <a:latin typeface="ZBFH"/>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H</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OH</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，在阴极</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H</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放电生成</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H</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1"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c</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(H</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减小，水的电离平衡正向移动，碱性增强</a:t>
            </a:r>
            <a:endParaRPr kumimoji="0" lang="zh-CN" altLang="en-US" sz="2800" b="0" i="0" u="none" strike="noStrike" kern="1200" cap="none" spc="0" normalizeH="0" baseline="0" noProof="0" dirty="0">
              <a:ln>
                <a:noFill/>
              </a:ln>
              <a:solidFill>
                <a:srgbClr val="C00000"/>
              </a:solidFill>
              <a:effectLst/>
              <a:uLnTx/>
              <a:uFillTx/>
              <a:latin typeface="+mn-lt"/>
              <a:ea typeface="+mn-ea"/>
              <a:cs typeface="+mn-cs"/>
            </a:endParaRPr>
          </a:p>
        </p:txBody>
      </p:sp>
      <p:sp>
        <p:nvSpPr>
          <p:cNvPr id="27" name="矩形 26"/>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9" name="圆角矩形 28"/>
          <p:cNvSpPr/>
          <p:nvPr/>
        </p:nvSpPr>
        <p:spPr>
          <a:xfrm>
            <a:off x="11398250" y="6664325"/>
            <a:ext cx="79216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graphicFrame>
        <p:nvGraphicFramePr>
          <p:cNvPr id="12" name="Object 198"/>
          <p:cNvGraphicFramePr/>
          <p:nvPr/>
        </p:nvGraphicFramePr>
        <p:xfrm>
          <a:off x="1106488" y="2263775"/>
          <a:ext cx="768350" cy="752475"/>
        </p:xfrm>
        <a:graphic>
          <a:graphicData uri="http://schemas.openxmlformats.org/presentationml/2006/ole">
            <mc:AlternateContent xmlns:mc="http://schemas.openxmlformats.org/markup-compatibility/2006">
              <mc:Choice xmlns:v="urn:schemas-microsoft-com:vml" Requires="v">
                <p:oleObj spid="_x0000_s3102" name="" r:id="rId5" imgW="770890" imgH="754380" progId="Word.Document.12">
                  <p:embed/>
                </p:oleObj>
              </mc:Choice>
              <mc:Fallback>
                <p:oleObj name="" r:id="rId5" imgW="770890" imgH="754380" progId="Word.Document.12">
                  <p:embed/>
                  <p:pic>
                    <p:nvPicPr>
                      <p:cNvPr id="0" name="图片 3101"/>
                      <p:cNvPicPr/>
                      <p:nvPr/>
                    </p:nvPicPr>
                    <p:blipFill>
                      <a:blip r:embed="rId6"/>
                      <a:stretch>
                        <a:fillRect/>
                      </a:stretch>
                    </p:blipFill>
                    <p:spPr>
                      <a:xfrm>
                        <a:off x="1106488" y="2263775"/>
                        <a:ext cx="768350" cy="752475"/>
                      </a:xfrm>
                      <a:prstGeom prst="rect">
                        <a:avLst/>
                      </a:prstGeom>
                      <a:noFill/>
                      <a:ln w="38100">
                        <a:noFill/>
                        <a:miter/>
                      </a:ln>
                    </p:spPr>
                  </p:pic>
                </p:oleObj>
              </mc:Fallback>
            </mc:AlternateContent>
          </a:graphicData>
        </a:graphic>
      </p:graphicFrame>
      <p:sp>
        <p:nvSpPr>
          <p:cNvPr id="30" name="Rectangle 21">
            <a:hlinkClick r:id="rId7"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8"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9"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10"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11"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12"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13"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7" name="Rectangle 21">
            <a:hlinkClick r:id="rId14"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0" grpId="0"/>
      <p:bldP spid="10" grpId="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0" name="矩形 19"/>
          <p:cNvSpPr/>
          <p:nvPr/>
        </p:nvSpPr>
        <p:spPr>
          <a:xfrm>
            <a:off x="284163" y="690563"/>
            <a:ext cx="11571288" cy="2720975"/>
          </a:xfrm>
          <a:prstGeom prst="rect">
            <a:avLst/>
          </a:prstGeom>
        </p:spPr>
        <p:txBody>
          <a:bodyPr>
            <a:spAutoFit/>
          </a:bodyPr>
          <a:lstStyle/>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4.(2016·</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全国卷</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Ⅰ</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11)</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三室式电渗析法处理含</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Na</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SO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废水的原理如图所示，采用惰性电极，</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ab</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cd</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均为离子交换膜，在直流电场的作用下，两膜中间的</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Na</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和</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可通过离子交换膜，而两端隔室中离子被阻挡不能进入中间隔室。</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graphicFrame>
        <p:nvGraphicFramePr>
          <p:cNvPr id="20482" name="Object 65"/>
          <p:cNvGraphicFramePr/>
          <p:nvPr/>
        </p:nvGraphicFramePr>
        <p:xfrm>
          <a:off x="1741488" y="2178050"/>
          <a:ext cx="977900" cy="647700"/>
        </p:xfrm>
        <a:graphic>
          <a:graphicData uri="http://schemas.openxmlformats.org/presentationml/2006/ole">
            <mc:AlternateContent xmlns:mc="http://schemas.openxmlformats.org/markup-compatibility/2006">
              <mc:Choice xmlns:v="urn:schemas-microsoft-com:vml" Requires="v">
                <p:oleObj spid="_x0000_s3100" name="" r:id="rId1" imgW="979805" imgH="648970" progId="Word.Document.12">
                  <p:embed/>
                </p:oleObj>
              </mc:Choice>
              <mc:Fallback>
                <p:oleObj name="" r:id="rId1" imgW="979805" imgH="648970" progId="Word.Document.12">
                  <p:embed/>
                  <p:pic>
                    <p:nvPicPr>
                      <p:cNvPr id="0" name="图片 3099"/>
                      <p:cNvPicPr/>
                      <p:nvPr/>
                    </p:nvPicPr>
                    <p:blipFill>
                      <a:blip r:embed="rId2"/>
                      <a:stretch>
                        <a:fillRect/>
                      </a:stretch>
                    </p:blipFill>
                    <p:spPr>
                      <a:xfrm>
                        <a:off x="1741488" y="2178050"/>
                        <a:ext cx="977900" cy="647700"/>
                      </a:xfrm>
                      <a:prstGeom prst="rect">
                        <a:avLst/>
                      </a:prstGeom>
                      <a:noFill/>
                      <a:ln w="38100">
                        <a:noFill/>
                        <a:miter/>
                      </a:ln>
                    </p:spPr>
                  </p:pic>
                </p:oleObj>
              </mc:Fallback>
            </mc:AlternateContent>
          </a:graphicData>
        </a:graphic>
      </p:graphicFrame>
      <p:pic>
        <p:nvPicPr>
          <p:cNvPr id="20484" name="Picture 2" descr="\\李笑影\李笑影\2016\二轮\大二轮\化学\16H19.TIF"/>
          <p:cNvPicPr>
            <a:picLocks noChangeAspect="1"/>
          </p:cNvPicPr>
          <p:nvPr/>
        </p:nvPicPr>
        <p:blipFill>
          <a:blip r:embed="rId3"/>
          <a:stretch>
            <a:fillRect/>
          </a:stretch>
        </p:blipFill>
        <p:spPr>
          <a:xfrm>
            <a:off x="3667125" y="3448050"/>
            <a:ext cx="4856163" cy="2790825"/>
          </a:xfrm>
          <a:prstGeom prst="rect">
            <a:avLst/>
          </a:prstGeom>
          <a:noFill/>
          <a:ln w="9525">
            <a:noFill/>
          </a:ln>
        </p:spPr>
      </p:pic>
      <p:sp>
        <p:nvSpPr>
          <p:cNvPr id="21" name="Rectangle 21">
            <a:hlinkClick r:id="rId4"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5"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6"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7"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8"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9"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7" name="Rectangle 21">
            <a:hlinkClick r:id="rId10"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8" name="Rectangle 21">
            <a:hlinkClick r:id="rId11"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9" name="矩形 8"/>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3" name="圆角矩形 12">
            <a:hlinkClick r:id="rId1" action="ppaction://hlinksldjump"/>
          </p:cNvPr>
          <p:cNvSpPr/>
          <p:nvPr/>
        </p:nvSpPr>
        <p:spPr>
          <a:xfrm>
            <a:off x="11398250" y="6664325"/>
            <a:ext cx="79216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1513" name="矩形 19"/>
          <p:cNvSpPr/>
          <p:nvPr/>
        </p:nvSpPr>
        <p:spPr>
          <a:xfrm>
            <a:off x="293688" y="690563"/>
            <a:ext cx="11571287" cy="3619500"/>
          </a:xfrm>
          <a:prstGeom prst="rect">
            <a:avLst/>
          </a:prstGeom>
          <a:noFill/>
          <a:ln w="9525">
            <a:noFill/>
          </a:ln>
        </p:spPr>
        <p:txBody>
          <a:bodyPr>
            <a:spAutoFit/>
          </a:bodyPr>
          <a:p>
            <a:pPr algn="just"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下列叙述正确的是</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　　</a:t>
            </a:r>
            <a:r>
              <a:rPr lang="en-US" altLang="zh-CN" sz="2800" dirty="0">
                <a:latin typeface="Times New Roman" panose="02020603050405020304" pitchFamily="18" charset="0"/>
                <a:ea typeface="华文细黑" panose="02010600040101010101" pitchFamily="2" charset="-122"/>
              </a:rPr>
              <a:t>)</a:t>
            </a:r>
            <a:endParaRPr lang="en-US" altLang="zh-CN" sz="2800" dirty="0">
              <a:latin typeface="Times New Roman" panose="02020603050405020304" pitchFamily="18" charset="0"/>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通电后中间隔室的</a:t>
            </a:r>
            <a:r>
              <a:rPr lang="en-US" altLang="zh-CN" sz="2800" dirty="0">
                <a:latin typeface="Times New Roman" panose="02020603050405020304" pitchFamily="18" charset="0"/>
                <a:ea typeface="华文细黑" panose="02010600040101010101" pitchFamily="2" charset="-122"/>
              </a:rPr>
              <a:t>         </a:t>
            </a:r>
            <a:r>
              <a:rPr lang="zh-CN" altLang="zh-CN" sz="2800" dirty="0">
                <a:latin typeface="Times New Roman" panose="02020603050405020304" pitchFamily="18" charset="0"/>
                <a:ea typeface="华文细黑" panose="02010600040101010101" pitchFamily="2" charset="-122"/>
              </a:rPr>
              <a:t>离子向正极迁移，正极区溶液</a:t>
            </a:r>
            <a:r>
              <a:rPr lang="en-US" altLang="zh-CN" sz="2800" dirty="0">
                <a:latin typeface="Times New Roman" panose="02020603050405020304" pitchFamily="18" charset="0"/>
                <a:ea typeface="华文细黑" panose="02010600040101010101" pitchFamily="2" charset="-122"/>
              </a:rPr>
              <a:t>pH</a:t>
            </a:r>
            <a:r>
              <a:rPr lang="zh-CN" altLang="zh-CN" sz="2800" dirty="0">
                <a:latin typeface="Times New Roman" panose="02020603050405020304" pitchFamily="18" charset="0"/>
                <a:ea typeface="华文细黑" panose="02010600040101010101" pitchFamily="2" charset="-122"/>
              </a:rPr>
              <a:t>增大</a:t>
            </a:r>
            <a:endParaRPr lang="zh-CN" altLang="zh-CN" sz="28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该法在处理含</a:t>
            </a:r>
            <a:r>
              <a:rPr lang="en-US" altLang="zh-CN" sz="2800" dirty="0">
                <a:latin typeface="Times New Roman" panose="02020603050405020304" pitchFamily="18" charset="0"/>
                <a:ea typeface="华文细黑" panose="02010600040101010101" pitchFamily="2" charset="-122"/>
              </a:rPr>
              <a:t>Na</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SO</a:t>
            </a:r>
            <a:r>
              <a:rPr lang="en-US" altLang="zh-CN" sz="2800" baseline="-25000" dirty="0">
                <a:latin typeface="Times New Roman" panose="02020603050405020304" pitchFamily="18" charset="0"/>
                <a:ea typeface="华文细黑" panose="02010600040101010101" pitchFamily="2" charset="-122"/>
              </a:rPr>
              <a:t>4</a:t>
            </a:r>
            <a:r>
              <a:rPr lang="zh-CN" altLang="zh-CN" sz="2800" dirty="0">
                <a:latin typeface="Times New Roman" panose="02020603050405020304" pitchFamily="18" charset="0"/>
                <a:ea typeface="华文细黑" panose="02010600040101010101" pitchFamily="2" charset="-122"/>
              </a:rPr>
              <a:t>废水时可以得到</a:t>
            </a:r>
            <a:r>
              <a:rPr lang="en-US" altLang="zh-CN" sz="2800" dirty="0">
                <a:latin typeface="Times New Roman" panose="02020603050405020304" pitchFamily="18" charset="0"/>
                <a:ea typeface="华文细黑" panose="02010600040101010101" pitchFamily="2" charset="-122"/>
              </a:rPr>
              <a:t>NaOH</a:t>
            </a:r>
            <a:r>
              <a:rPr lang="zh-CN" altLang="zh-CN" sz="2800" dirty="0">
                <a:latin typeface="Times New Roman" panose="02020603050405020304" pitchFamily="18" charset="0"/>
                <a:ea typeface="华文细黑" panose="02010600040101010101" pitchFamily="2" charset="-122"/>
              </a:rPr>
              <a:t>和</a:t>
            </a:r>
            <a:r>
              <a:rPr lang="en-US" altLang="zh-CN" sz="2800" dirty="0">
                <a:latin typeface="Times New Roman" panose="02020603050405020304" pitchFamily="18" charset="0"/>
                <a:ea typeface="华文细黑" panose="02010600040101010101" pitchFamily="2" charset="-122"/>
              </a:rPr>
              <a:t>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SO</a:t>
            </a:r>
            <a:r>
              <a:rPr lang="en-US" altLang="zh-CN" sz="2800" baseline="-25000" dirty="0">
                <a:latin typeface="Times New Roman" panose="02020603050405020304" pitchFamily="18" charset="0"/>
                <a:ea typeface="华文细黑" panose="02010600040101010101" pitchFamily="2" charset="-122"/>
              </a:rPr>
              <a:t>4</a:t>
            </a:r>
            <a:r>
              <a:rPr lang="zh-CN" altLang="zh-CN" sz="2800" dirty="0">
                <a:latin typeface="Times New Roman" panose="02020603050405020304" pitchFamily="18" charset="0"/>
                <a:ea typeface="华文细黑" panose="02010600040101010101" pitchFamily="2" charset="-122"/>
              </a:rPr>
              <a:t>产品</a:t>
            </a:r>
            <a:endParaRPr lang="zh-CN" altLang="zh-CN" sz="2800" dirty="0">
              <a:latin typeface="宋体" panose="02010600030101010101" pitchFamily="2" charset="-122"/>
              <a:ea typeface="黑体" panose="02010609060101010101" pitchFamily="49"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C.</a:t>
            </a:r>
            <a:r>
              <a:rPr lang="zh-CN" altLang="zh-CN" sz="2800" dirty="0">
                <a:latin typeface="Times New Roman" panose="02020603050405020304" pitchFamily="18" charset="0"/>
                <a:ea typeface="华文细黑" panose="02010600040101010101" pitchFamily="2" charset="-122"/>
              </a:rPr>
              <a:t>负极反应为</a:t>
            </a:r>
            <a:r>
              <a:rPr lang="en-US" altLang="zh-CN" sz="2800" dirty="0">
                <a:latin typeface="Times New Roman" panose="02020603050405020304" pitchFamily="18" charset="0"/>
                <a:ea typeface="华文细黑" panose="02010600040101010101" pitchFamily="2" charset="-122"/>
              </a:rPr>
              <a:t>2H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4e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4H</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，负极区溶液</a:t>
            </a:r>
            <a:r>
              <a:rPr lang="en-US" altLang="zh-CN" sz="2800" dirty="0">
                <a:latin typeface="Times New Roman" panose="02020603050405020304" pitchFamily="18" charset="0"/>
                <a:ea typeface="华文细黑" panose="02010600040101010101" pitchFamily="2" charset="-122"/>
              </a:rPr>
              <a:t>pH</a:t>
            </a:r>
            <a:r>
              <a:rPr lang="zh-CN" altLang="zh-CN" sz="2800" dirty="0">
                <a:latin typeface="Times New Roman" panose="02020603050405020304" pitchFamily="18" charset="0"/>
                <a:ea typeface="华文细黑" panose="02010600040101010101" pitchFamily="2" charset="-122"/>
              </a:rPr>
              <a:t>降低</a:t>
            </a:r>
            <a:endParaRPr lang="zh-CN" altLang="zh-CN" sz="2800" dirty="0">
              <a:latin typeface="宋体" panose="02010600030101010101" pitchFamily="2" charset="-122"/>
              <a:ea typeface="黑体" panose="02010609060101010101" pitchFamily="49"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D.</a:t>
            </a:r>
            <a:r>
              <a:rPr lang="zh-CN" altLang="zh-CN" sz="2800" dirty="0">
                <a:latin typeface="Times New Roman" panose="02020603050405020304" pitchFamily="18" charset="0"/>
                <a:ea typeface="华文细黑" panose="02010600040101010101" pitchFamily="2" charset="-122"/>
              </a:rPr>
              <a:t>当电路中通过</a:t>
            </a:r>
            <a:r>
              <a:rPr lang="en-US" altLang="zh-CN" sz="2800" dirty="0">
                <a:latin typeface="Times New Roman" panose="02020603050405020304" pitchFamily="18" charset="0"/>
                <a:ea typeface="华文细黑" panose="02010600040101010101" pitchFamily="2" charset="-122"/>
              </a:rPr>
              <a:t>1 mol</a:t>
            </a:r>
            <a:r>
              <a:rPr lang="zh-CN" altLang="zh-CN" sz="2800" dirty="0">
                <a:latin typeface="Times New Roman" panose="02020603050405020304" pitchFamily="18" charset="0"/>
                <a:ea typeface="华文细黑" panose="02010600040101010101" pitchFamily="2" charset="-122"/>
              </a:rPr>
              <a:t>电子的电量时，会有</a:t>
            </a:r>
            <a:r>
              <a:rPr lang="en-US" altLang="zh-CN" sz="2800" dirty="0">
                <a:latin typeface="Times New Roman" panose="02020603050405020304" pitchFamily="18" charset="0"/>
                <a:ea typeface="华文细黑" panose="02010600040101010101" pitchFamily="2" charset="-122"/>
              </a:rPr>
              <a:t>0.5 mol</a:t>
            </a:r>
            <a:r>
              <a:rPr lang="zh-CN" altLang="zh-CN" sz="2800" dirty="0">
                <a:latin typeface="Times New Roman" panose="02020603050405020304" pitchFamily="18" charset="0"/>
                <a:ea typeface="华文细黑" panose="02010600040101010101" pitchFamily="2" charset="-122"/>
              </a:rPr>
              <a:t>的</a:t>
            </a:r>
            <a:r>
              <a:rPr lang="en-US" altLang="zh-CN" sz="2800" dirty="0">
                <a:latin typeface="Times New Roman" panose="02020603050405020304" pitchFamily="18" charset="0"/>
                <a:ea typeface="华文细黑" panose="02010600040101010101" pitchFamily="2" charset="-122"/>
              </a:rPr>
              <a:t>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生成</a:t>
            </a:r>
            <a:endParaRPr lang="zh-CN" altLang="zh-CN" sz="2800" dirty="0">
              <a:latin typeface="宋体" panose="02010600030101010101" pitchFamily="2" charset="-122"/>
              <a:ea typeface="黑体" panose="02010609060101010101" pitchFamily="49" charset="-122"/>
            </a:endParaRPr>
          </a:p>
        </p:txBody>
      </p:sp>
      <p:graphicFrame>
        <p:nvGraphicFramePr>
          <p:cNvPr id="21506" name="Object 64"/>
          <p:cNvGraphicFramePr/>
          <p:nvPr/>
        </p:nvGraphicFramePr>
        <p:xfrm>
          <a:off x="3552825" y="1566863"/>
          <a:ext cx="977900" cy="647700"/>
        </p:xfrm>
        <a:graphic>
          <a:graphicData uri="http://schemas.openxmlformats.org/presentationml/2006/ole">
            <mc:AlternateContent xmlns:mc="http://schemas.openxmlformats.org/markup-compatibility/2006">
              <mc:Choice xmlns:v="urn:schemas-microsoft-com:vml" Requires="v">
                <p:oleObj spid="_x0000_s3104" name="" r:id="rId2" imgW="979805" imgH="648970" progId="Word.Document.12">
                  <p:embed/>
                </p:oleObj>
              </mc:Choice>
              <mc:Fallback>
                <p:oleObj name="" r:id="rId2" imgW="979805" imgH="648970" progId="Word.Document.12">
                  <p:embed/>
                  <p:pic>
                    <p:nvPicPr>
                      <p:cNvPr id="0" name="图片 3103"/>
                      <p:cNvPicPr/>
                      <p:nvPr/>
                    </p:nvPicPr>
                    <p:blipFill>
                      <a:blip r:embed="rId3"/>
                      <a:stretch>
                        <a:fillRect/>
                      </a:stretch>
                    </p:blipFill>
                    <p:spPr>
                      <a:xfrm>
                        <a:off x="3552825" y="1566863"/>
                        <a:ext cx="977900" cy="647700"/>
                      </a:xfrm>
                      <a:prstGeom prst="rect">
                        <a:avLst/>
                      </a:prstGeom>
                      <a:noFill/>
                      <a:ln w="38100">
                        <a:noFill/>
                        <a:miter/>
                      </a:ln>
                    </p:spPr>
                  </p:pic>
                </p:oleObj>
              </mc:Fallback>
            </mc:AlternateContent>
          </a:graphicData>
        </a:graphic>
      </p:graphicFrame>
      <p:sp>
        <p:nvSpPr>
          <p:cNvPr id="21" name="TextBox 20"/>
          <p:cNvSpPr txBox="1"/>
          <p:nvPr/>
        </p:nvSpPr>
        <p:spPr>
          <a:xfrm>
            <a:off x="128588" y="2214563"/>
            <a:ext cx="814387" cy="785812"/>
          </a:xfrm>
          <a:prstGeom prst="rect">
            <a:avLst/>
          </a:prstGeom>
          <a:noFill/>
          <a:ln w="9525">
            <a:noFill/>
          </a:ln>
        </p:spPr>
        <p:txBody>
          <a:bodyPr>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32" name="Picture 2"/>
          <p:cNvPicPr>
            <a:picLocks noChangeAspect="1"/>
          </p:cNvPicPr>
          <p:nvPr/>
        </p:nvPicPr>
        <p:blipFill>
          <a:blip r:embed="rId4"/>
          <a:stretch>
            <a:fillRect/>
          </a:stretch>
        </p:blipFill>
        <p:spPr>
          <a:xfrm>
            <a:off x="3362325" y="963613"/>
            <a:ext cx="615950" cy="430212"/>
          </a:xfrm>
          <a:prstGeom prst="rect">
            <a:avLst/>
          </a:prstGeom>
          <a:noFill/>
          <a:ln w="9525">
            <a:noFill/>
          </a:ln>
        </p:spPr>
      </p:pic>
      <p:sp>
        <p:nvSpPr>
          <p:cNvPr id="33" name="Rectangle 21">
            <a:hlinkClick r:id="rId5"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9" name="Rectangle 21">
            <a:hlinkClick r:id="rId11"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40" name="Rectangle 21">
            <a:hlinkClick r:id="rId12"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1" grpId="0"/>
      <p:bldP spid="21"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3" name="表格 2"/>
          <p:cNvGraphicFramePr>
            <a:graphicFrameLocks noGrp="1"/>
          </p:cNvGraphicFramePr>
          <p:nvPr/>
        </p:nvGraphicFramePr>
        <p:xfrm>
          <a:off x="334963" y="323850"/>
          <a:ext cx="11520488" cy="5829300"/>
        </p:xfrm>
        <a:graphic>
          <a:graphicData uri="http://schemas.openxmlformats.org/drawingml/2006/table">
            <a:tbl>
              <a:tblPr/>
              <a:tblGrid>
                <a:gridCol w="2849562"/>
                <a:gridCol w="4283075"/>
                <a:gridCol w="4387850"/>
              </a:tblGrid>
              <a:tr h="73025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电极名称</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负极</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正极</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025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电极材料</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锌片</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铜片</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025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电极反应</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en-US" altLang="zh-CN"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rPr>
                        <a:t>_______________</a:t>
                      </a:r>
                      <a:endParaRPr kumimoji="0" lang="zh-CN" altLang="zh-CN"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en-US" altLang="zh-CN"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rPr>
                        <a:t>________________</a:t>
                      </a:r>
                      <a:endParaRPr kumimoji="0" lang="zh-CN" altLang="zh-CN"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025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反应类型</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en-US" altLang="zh-CN"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rPr>
                        <a:t>_________</a:t>
                      </a:r>
                      <a:endParaRPr kumimoji="0" lang="zh-CN" altLang="zh-CN"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en-US" altLang="zh-CN"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rPr>
                        <a:t>_________</a:t>
                      </a:r>
                      <a:endParaRPr kumimoji="0" lang="zh-CN" altLang="zh-CN"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025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电子流向</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由</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Zn</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沿导线流向</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Cu</a:t>
                      </a:r>
                      <a:endParaRPr kumimoji="0" lang="zh-CN" altLang="zh-CN"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r>
              <a:tr h="89852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盐桥中离子移向</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盐桥含饱和</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KCl</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溶液，</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K</a:t>
                      </a:r>
                      <a:r>
                        <a:rPr kumimoji="0" lang="zh-CN" altLang="en-US" sz="2800" b="0" i="0" u="none" strike="noStrike" cap="none" normalizeH="0" baseline="3000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移向</a:t>
                      </a:r>
                      <a:r>
                        <a:rPr kumimoji="0" lang="en-US" altLang="zh-CN" sz="2800" b="0" i="0" u="sng"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        </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Cl</a:t>
                      </a:r>
                      <a:r>
                        <a:rPr kumimoji="0" lang="zh-CN" altLang="en-US" sz="2800" b="0" i="0" u="none" strike="noStrike" cap="none" normalizeH="0" baseline="3000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移向</a:t>
                      </a:r>
                      <a:r>
                        <a:rPr kumimoji="0" lang="en-US" altLang="zh-CN" sz="2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_____</a:t>
                      </a:r>
                      <a:endParaRPr kumimoji="0" lang="zh-CN" altLang="zh-CN" sz="28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r>
              <a:tr h="122555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盐桥的作用</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50000"/>
                        </a:lnSpc>
                        <a:spcBef>
                          <a:spcPct val="0"/>
                        </a:spcBef>
                        <a:spcAft>
                          <a:spcPct val="0"/>
                        </a:spcAft>
                        <a:buClrTx/>
                        <a:buSzTx/>
                        <a:buFontTx/>
                        <a:buNone/>
                        <a:tabLst>
                          <a:tab pos="2339975" algn="l"/>
                        </a:tabLst>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(1)</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平衡电荷</a:t>
                      </a:r>
                      <a:endParaRPr kumimoji="0" lang="zh-CN" altLang="en-US"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p>
                      <a:pPr marL="0" marR="0" lvl="0" indent="0" algn="l" defTabSz="914400" rtl="0" eaLnBrk="1" fontAlgn="base" latinLnBrk="0" hangingPunct="1">
                        <a:lnSpc>
                          <a:spcPct val="150000"/>
                        </a:lnSpc>
                        <a:spcBef>
                          <a:spcPct val="0"/>
                        </a:spcBef>
                        <a:spcAft>
                          <a:spcPct val="0"/>
                        </a:spcAft>
                        <a:buClrTx/>
                        <a:buSzTx/>
                        <a:buFontTx/>
                        <a:buNone/>
                        <a:tabLst>
                          <a:tab pos="2339975" algn="l"/>
                        </a:tabLst>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rPr>
                        <a:t>(2)</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rPr>
                        <a:t>避免断路时发生化学腐蚀</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rPr>
                        <a:t>(</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rPr>
                        <a:t>隔离作用</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rPr>
                        <a:t>)</a:t>
                      </a:r>
                      <a:endParaRPr kumimoji="0" lang="zh-CN" altLang="zh-CN"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26950" marR="269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r>
            </a:tbl>
          </a:graphicData>
        </a:graphic>
      </p:graphicFrame>
      <p:sp>
        <p:nvSpPr>
          <p:cNvPr id="4" name="矩形 3"/>
          <p:cNvSpPr/>
          <p:nvPr/>
        </p:nvSpPr>
        <p:spPr>
          <a:xfrm>
            <a:off x="3897313" y="1782763"/>
            <a:ext cx="2863850" cy="657225"/>
          </a:xfrm>
          <a:prstGeom prst="rect">
            <a:avLst/>
          </a:prstGeom>
        </p:spPr>
        <p:txBody>
          <a:bodyPr wrap="none">
            <a:spAutoFit/>
          </a:bodyPr>
          <a:lstStyle/>
          <a:p>
            <a:pPr marL="0" marR="0" lvl="0" indent="0" algn="ctr"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Zn</a:t>
            </a:r>
            <a:r>
              <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2e</a:t>
            </a:r>
            <a:r>
              <a:rPr kumimoji="0" lang="zh-CN" altLang="en-US"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=Zn</a:t>
            </a:r>
            <a:r>
              <a:rPr kumimoji="0" lang="en-US"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2</a:t>
            </a:r>
            <a:r>
              <a:rPr kumimoji="0" lang="zh-CN" altLang="en-US"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endParaRPr kumimoji="0" lang="zh-CN" altLang="en-US" sz="2800" b="0" i="0" u="none" strike="noStrike" kern="100" cap="none" spc="0" normalizeH="0" baseline="0" noProof="0" dirty="0">
              <a:ln>
                <a:noFill/>
              </a:ln>
              <a:solidFill>
                <a:srgbClr val="C00000"/>
              </a:solidFill>
              <a:effectLst/>
              <a:uLnTx/>
              <a:uFillTx/>
              <a:latin typeface="宋体" panose="02010600030101010101" pitchFamily="2" charset="-122"/>
              <a:ea typeface="+mn-ea"/>
              <a:cs typeface="Courier New" panose="02070309020205020404"/>
            </a:endParaRPr>
          </a:p>
        </p:txBody>
      </p:sp>
      <p:sp>
        <p:nvSpPr>
          <p:cNvPr id="6" name="矩形 5"/>
          <p:cNvSpPr/>
          <p:nvPr/>
        </p:nvSpPr>
        <p:spPr>
          <a:xfrm>
            <a:off x="8154988" y="1901825"/>
            <a:ext cx="2901950"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800" b="0" i="0" u="none" strike="noStrike" kern="100" cap="none" spc="0" normalizeH="0" baseline="0" noProof="0">
                <a:ln>
                  <a:noFill/>
                </a:ln>
                <a:solidFill>
                  <a:srgbClr val="C00000"/>
                </a:solidFill>
                <a:effectLst/>
                <a:uLnTx/>
                <a:uFillTx/>
                <a:latin typeface="Times New Roman" panose="02020603050405020304"/>
                <a:ea typeface="华文细黑" panose="02010600040101010101" pitchFamily="2" charset="-122"/>
                <a:cs typeface="Courier New" panose="02070309020205020404"/>
              </a:rPr>
              <a:t>Cu</a:t>
            </a:r>
            <a:r>
              <a:rPr kumimoji="0" lang="en-US" altLang="zh-CN" sz="2800" b="0" i="0" u="none" strike="noStrike" kern="100" cap="none" spc="0" normalizeH="0" baseline="30000" noProof="0">
                <a:ln>
                  <a:noFill/>
                </a:ln>
                <a:solidFill>
                  <a:srgbClr val="C00000"/>
                </a:solidFill>
                <a:effectLst/>
                <a:uLnTx/>
                <a:uFillTx/>
                <a:latin typeface="Times New Roman" panose="02020603050405020304"/>
                <a:ea typeface="华文细黑" panose="02010600040101010101" pitchFamily="2" charset="-122"/>
                <a:cs typeface="Courier New" panose="02070309020205020404"/>
              </a:rPr>
              <a:t>2</a:t>
            </a:r>
            <a:r>
              <a:rPr kumimoji="0" lang="zh-CN" altLang="en-US"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2e</a:t>
            </a:r>
            <a:r>
              <a:rPr kumimoji="0" lang="zh-CN" altLang="en-US"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Courier New" panose="02070309020205020404"/>
              </a:rPr>
              <a:t>=Cu</a:t>
            </a:r>
            <a:endParaRPr kumimoji="0" lang="zh-CN" altLang="en-US" sz="2400" b="0" i="0" u="none" strike="noStrike" kern="1200" cap="none" spc="0" normalizeH="0" baseline="0" noProof="0" dirty="0">
              <a:ln>
                <a:noFill/>
              </a:ln>
              <a:solidFill>
                <a:srgbClr val="C00000"/>
              </a:solidFill>
              <a:effectLst/>
              <a:uLnTx/>
              <a:uFillTx/>
              <a:latin typeface="+mn-lt"/>
              <a:ea typeface="+mn-ea"/>
              <a:cs typeface="+mn-cs"/>
            </a:endParaRPr>
          </a:p>
        </p:txBody>
      </p:sp>
      <p:sp>
        <p:nvSpPr>
          <p:cNvPr id="7" name="矩形 6"/>
          <p:cNvSpPr/>
          <p:nvPr/>
        </p:nvSpPr>
        <p:spPr>
          <a:xfrm>
            <a:off x="4467225" y="2628900"/>
            <a:ext cx="1620838" cy="522288"/>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氧化反应</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8" name="矩形 7"/>
          <p:cNvSpPr/>
          <p:nvPr/>
        </p:nvSpPr>
        <p:spPr>
          <a:xfrm>
            <a:off x="8832850" y="2627313"/>
            <a:ext cx="1620838"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还原反应</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9" name="矩形 8"/>
          <p:cNvSpPr/>
          <p:nvPr/>
        </p:nvSpPr>
        <p:spPr>
          <a:xfrm>
            <a:off x="8112125" y="4149725"/>
            <a:ext cx="901700"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正极</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10" name="矩形 9"/>
          <p:cNvSpPr/>
          <p:nvPr/>
        </p:nvSpPr>
        <p:spPr>
          <a:xfrm>
            <a:off x="10560050" y="4149725"/>
            <a:ext cx="901700"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负极</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11" name="矩形 10"/>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2" name="圆角矩形 11"/>
          <p:cNvSpPr/>
          <p:nvPr/>
        </p:nvSpPr>
        <p:spPr>
          <a:xfrm>
            <a:off x="11401425"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4" grpId="0"/>
      <p:bldP spid="4" grpId="1"/>
      <p:bldP spid="6" grpId="0"/>
      <p:bldP spid="6" grpId="1"/>
      <p:bldP spid="7" grpId="0"/>
      <p:bldP spid="7" grpId="1"/>
      <p:bldP spid="8" grpId="0"/>
      <p:bldP spid="8" grpId="1"/>
      <p:bldP spid="9" grpId="0"/>
      <p:bldP spid="9" grpId="1"/>
      <p:bldP spid="10" grpId="0"/>
      <p:bldP spid="10" grpId="1"/>
    </p:bldLst>
  </p:timing>
</p:sld>
</file>

<file path=ppt/slides/slide70.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23" name="矩形 22"/>
          <p:cNvSpPr/>
          <p:nvPr/>
        </p:nvSpPr>
        <p:spPr>
          <a:xfrm>
            <a:off x="454025" y="684213"/>
            <a:ext cx="11231563" cy="5029200"/>
          </a:xfrm>
          <a:prstGeom prst="rect">
            <a:avLst/>
          </a:prstGeom>
        </p:spPr>
        <p:txBody>
          <a:bodyPr>
            <a:spAutoFit/>
          </a:bodyPr>
          <a:lstStyle/>
          <a:p>
            <a:pPr marL="0" marR="0" lvl="0" indent="0" algn="l" defTabSz="1218565" rtl="0" eaLnBrk="1" fontAlgn="auto" latinLnBrk="0" hangingPunct="1">
              <a:lnSpc>
                <a:spcPts val="55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电解池中阴离子向正极移动，阳离子向负极移动，即</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离子向正极区移动，</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Na</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30000" noProof="0" dirty="0">
                <a:ln>
                  <a:noFill/>
                </a:ln>
                <a:solidFill>
                  <a:schemeClr val="tx1"/>
                </a:solidFill>
                <a:effectLst/>
                <a:uLnTx/>
                <a:uFillTx/>
                <a:latin typeface="宋体" panose="02010600030101010101" pitchFamily="2" charset="-122"/>
                <a:ea typeface="Times New Roman" panose="02020603050405020304"/>
                <a:cs typeface="Courier New" panose="02070309020205020404"/>
              </a:rPr>
              <a:t>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向负极区移动，正极区水电离的</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发生氧化反应生成氧气，</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留在正极区，该极得到</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SO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产品，溶液</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pH</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减小，负极区水电离的</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发生还原反应生成氢气，</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留在负极区，该极得到</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NaOH</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产品，溶液</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pH</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增大，故</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项错误，</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B</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正确；</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该电解池相当于电解水，根据电解水的方程式可计算出当电路中通过</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 </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mol</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电子的电量时，会有</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0.25 </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mol</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的</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生成，错误。</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graphicFrame>
        <p:nvGraphicFramePr>
          <p:cNvPr id="2" name="Object 62"/>
          <p:cNvGraphicFramePr/>
          <p:nvPr/>
        </p:nvGraphicFramePr>
        <p:xfrm>
          <a:off x="9767888" y="847725"/>
          <a:ext cx="958850" cy="647700"/>
        </p:xfrm>
        <a:graphic>
          <a:graphicData uri="http://schemas.openxmlformats.org/presentationml/2006/ole">
            <mc:AlternateContent xmlns:mc="http://schemas.openxmlformats.org/markup-compatibility/2006">
              <mc:Choice xmlns:v="urn:schemas-microsoft-com:vml" Requires="v">
                <p:oleObj spid="_x0000_s3103" name="" r:id="rId1" imgW="961390" imgH="648970" progId="Word.Document.12">
                  <p:embed/>
                </p:oleObj>
              </mc:Choice>
              <mc:Fallback>
                <p:oleObj name="" r:id="rId1" imgW="961390" imgH="648970" progId="Word.Document.12">
                  <p:embed/>
                  <p:pic>
                    <p:nvPicPr>
                      <p:cNvPr id="0" name="图片 3102"/>
                      <p:cNvPicPr/>
                      <p:nvPr/>
                    </p:nvPicPr>
                    <p:blipFill>
                      <a:blip r:embed="rId2"/>
                      <a:stretch>
                        <a:fillRect/>
                      </a:stretch>
                    </p:blipFill>
                    <p:spPr>
                      <a:xfrm>
                        <a:off x="9767888" y="847725"/>
                        <a:ext cx="958850" cy="647700"/>
                      </a:xfrm>
                      <a:prstGeom prst="rect">
                        <a:avLst/>
                      </a:prstGeom>
                      <a:noFill/>
                      <a:ln w="38100">
                        <a:noFill/>
                        <a:miter/>
                      </a:ln>
                    </p:spPr>
                  </p:pic>
                </p:oleObj>
              </mc:Fallback>
            </mc:AlternateContent>
          </a:graphicData>
        </a:graphic>
      </p:graphicFrame>
      <p:sp>
        <p:nvSpPr>
          <p:cNvPr id="24" name="Rectangle 21">
            <a:hlinkClick r:id="rId3"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4"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5"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7"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8"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10"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
                                            <p:txEl>
                                              <p:charRg st="0" end="163"/>
                                            </p:txEl>
                                          </p:spTgt>
                                        </p:tgtEl>
                                        <p:attrNameLst>
                                          <p:attrName>style.visibility</p:attrName>
                                        </p:attrNameLst>
                                      </p:cBhvr>
                                      <p:to>
                                        <p:strVal val="visible"/>
                                      </p:to>
                                    </p:set>
                                    <p:animEffect transition="in" filter="blinds(horizontal)">
                                      <p:cBhvr>
                                        <p:cTn id="7" dur="750"/>
                                        <p:tgtEl>
                                          <p:spTgt spid="23">
                                            <p:txEl>
                                              <p:charRg st="0" end="16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750"/>
                                        <p:tgtEl>
                                          <p:spTgt spid="2"/>
                                        </p:tgtEl>
                                      </p:cBhvr>
                                    </p:animEffect>
                                  </p:childTnLst>
                                </p:cTn>
                              </p:par>
                            </p:childTnLst>
                          </p:cTn>
                        </p:par>
                        <p:par>
                          <p:cTn id="11" fill="hold">
                            <p:stCondLst>
                              <p:cond delay="1000"/>
                            </p:stCondLst>
                            <p:childTnLst>
                              <p:par>
                                <p:cTn id="12" presetID="3" presetClass="entr" presetSubtype="10" fill="hold" nodeType="afterEffect">
                                  <p:stCondLst>
                                    <p:cond delay="0"/>
                                  </p:stCondLst>
                                  <p:childTnLst>
                                    <p:set>
                                      <p:cBhvr>
                                        <p:cTn id="13" dur="1" fill="hold">
                                          <p:stCondLst>
                                            <p:cond delay="0"/>
                                          </p:stCondLst>
                                        </p:cTn>
                                        <p:tgtEl>
                                          <p:spTgt spid="23">
                                            <p:txEl>
                                              <p:charRg st="163" end="194"/>
                                            </p:txEl>
                                          </p:spTgt>
                                        </p:tgtEl>
                                        <p:attrNameLst>
                                          <p:attrName>style.visibility</p:attrName>
                                        </p:attrNameLst>
                                      </p:cBhvr>
                                      <p:to>
                                        <p:strVal val="visible"/>
                                      </p:to>
                                    </p:set>
                                    <p:animEffect transition="in" filter="blinds(horizontal)">
                                      <p:cBhvr>
                                        <p:cTn id="14" dur="750"/>
                                        <p:tgtEl>
                                          <p:spTgt spid="23">
                                            <p:txEl>
                                              <p:charRg st="163" end="194"/>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23">
                                            <p:txEl>
                                              <p:charRg st="194" end="226"/>
                                            </p:txEl>
                                          </p:spTgt>
                                        </p:tgtEl>
                                        <p:attrNameLst>
                                          <p:attrName>style.visibility</p:attrName>
                                        </p:attrNameLst>
                                      </p:cBhvr>
                                      <p:to>
                                        <p:strVal val="visible"/>
                                      </p:to>
                                    </p:set>
                                    <p:animEffect transition="in" filter="blinds(horizontal)">
                                      <p:cBhvr>
                                        <p:cTn id="17" dur="750"/>
                                        <p:tgtEl>
                                          <p:spTgt spid="23">
                                            <p:txEl>
                                              <p:charRg st="194" end="2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 name="文本框 108"/>
          <p:cNvSpPr txBox="1"/>
          <p:nvPr/>
        </p:nvSpPr>
        <p:spPr>
          <a:xfrm>
            <a:off x="74295" y="136525"/>
            <a:ext cx="6051550" cy="5605780"/>
          </a:xfrm>
          <a:prstGeom prst="rect">
            <a:avLst/>
          </a:prstGeom>
          <a:noFill/>
          <a:ln w="9525">
            <a:noFill/>
          </a:ln>
        </p:spPr>
        <p:txBody>
          <a:bodyPr wrap="square">
            <a:spAutoFit/>
          </a:bodyPr>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【2018新课标Ⅰ卷 27（</a:t>
            </a:r>
            <a:r>
              <a:rPr lang="en-US" altLang="zh-CN" sz="2800">
                <a:latin typeface="Times New Roman" panose="02020603050405020304" pitchFamily="18" charset="0"/>
                <a:ea typeface="华文细黑" panose="02010600040101010101" pitchFamily="2" charset="-122"/>
                <a:cs typeface="Times New Roman" panose="02020603050405020304" pitchFamily="18" charset="0"/>
              </a:rPr>
              <a:t>3</a:t>
            </a:r>
            <a:r>
              <a:rPr lang="zh-CN" sz="2800">
                <a:latin typeface="Times New Roman" panose="02020603050405020304" pitchFamily="18" charset="0"/>
                <a:ea typeface="华文细黑" panose="02010600040101010101" pitchFamily="2" charset="-122"/>
                <a:cs typeface="Times New Roman" panose="02020603050405020304" pitchFamily="18" charset="0"/>
              </a:rPr>
              <a:t>）】</a:t>
            </a:r>
            <a:endParaRPr lang="zh-CN" sz="2800">
              <a:latin typeface="Times New Roman" panose="02020603050405020304" pitchFamily="18" charset="0"/>
              <a:ea typeface="华文细黑" panose="02010600040101010101" pitchFamily="2" charset="-122"/>
              <a:cs typeface="Times New Roman" panose="02020603050405020304" pitchFamily="18" charset="0"/>
            </a:endParaRPr>
          </a:p>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制备</a:t>
            </a:r>
            <a:r>
              <a:rPr lang="en-US" sz="2800">
                <a:latin typeface="Times New Roman" panose="02020603050405020304" pitchFamily="18" charset="0"/>
                <a:ea typeface="华文细黑" panose="02010600040101010101" pitchFamily="2" charset="-122"/>
                <a:cs typeface="Times New Roman" panose="02020603050405020304" pitchFamily="18" charset="0"/>
              </a:rPr>
              <a:t>Na</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2</a:t>
            </a:r>
            <a:r>
              <a:rPr lang="en-US" sz="2800">
                <a:latin typeface="Times New Roman" panose="02020603050405020304" pitchFamily="18" charset="0"/>
                <a:ea typeface="华文细黑" panose="02010600040101010101" pitchFamily="2" charset="-122"/>
                <a:cs typeface="Times New Roman" panose="02020603050405020304" pitchFamily="18" charset="0"/>
              </a:rPr>
              <a:t>S</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2</a:t>
            </a:r>
            <a:r>
              <a:rPr lang="en-US" sz="2800">
                <a:latin typeface="Times New Roman" panose="02020603050405020304" pitchFamily="18" charset="0"/>
                <a:ea typeface="华文细黑" panose="02010600040101010101" pitchFamily="2" charset="-122"/>
                <a:cs typeface="Times New Roman" panose="02020603050405020304" pitchFamily="18" charset="0"/>
              </a:rPr>
              <a:t>O</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5</a:t>
            </a:r>
            <a:r>
              <a:rPr lang="zh-CN" sz="2800">
                <a:latin typeface="Times New Roman" panose="02020603050405020304" pitchFamily="18" charset="0"/>
                <a:ea typeface="华文细黑" panose="02010600040101010101" pitchFamily="2" charset="-122"/>
                <a:cs typeface="Times New Roman" panose="02020603050405020304" pitchFamily="18" charset="0"/>
              </a:rPr>
              <a:t>也可采用三室膜电解技术，</a:t>
            </a:r>
            <a:endParaRPr lang="zh-CN" sz="2800">
              <a:latin typeface="Times New Roman" panose="02020603050405020304" pitchFamily="18" charset="0"/>
              <a:ea typeface="华文细黑" panose="02010600040101010101" pitchFamily="2" charset="-122"/>
              <a:cs typeface="Times New Roman" panose="02020603050405020304" pitchFamily="18" charset="0"/>
            </a:endParaRPr>
          </a:p>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装置如图所示，其中</a:t>
            </a:r>
            <a:r>
              <a:rPr lang="en-US" sz="2800">
                <a:latin typeface="Times New Roman" panose="02020603050405020304" pitchFamily="18" charset="0"/>
                <a:ea typeface="华文细黑" panose="02010600040101010101" pitchFamily="2" charset="-122"/>
                <a:cs typeface="Times New Roman" panose="02020603050405020304" pitchFamily="18" charset="0"/>
              </a:rPr>
              <a:t>SO</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2</a:t>
            </a:r>
            <a:r>
              <a:rPr lang="zh-CN" sz="2800">
                <a:latin typeface="Times New Roman" panose="02020603050405020304" pitchFamily="18" charset="0"/>
                <a:ea typeface="华文细黑" panose="02010600040101010101" pitchFamily="2" charset="-122"/>
                <a:cs typeface="Times New Roman" panose="02020603050405020304" pitchFamily="18" charset="0"/>
              </a:rPr>
              <a:t>碱吸收液中</a:t>
            </a:r>
            <a:endParaRPr lang="zh-CN" sz="2800">
              <a:latin typeface="Times New Roman" panose="02020603050405020304" pitchFamily="18" charset="0"/>
              <a:ea typeface="华文细黑" panose="02010600040101010101" pitchFamily="2" charset="-122"/>
              <a:cs typeface="Times New Roman" panose="02020603050405020304" pitchFamily="18" charset="0"/>
            </a:endParaRPr>
          </a:p>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含有</a:t>
            </a:r>
            <a:r>
              <a:rPr lang="en-US" sz="2800">
                <a:latin typeface="Times New Roman" panose="02020603050405020304" pitchFamily="18" charset="0"/>
                <a:ea typeface="华文细黑" panose="02010600040101010101" pitchFamily="2" charset="-122"/>
                <a:cs typeface="Times New Roman" panose="02020603050405020304" pitchFamily="18" charset="0"/>
              </a:rPr>
              <a:t>NaHSO</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3</a:t>
            </a:r>
            <a:r>
              <a:rPr lang="zh-CN" sz="2800">
                <a:latin typeface="Times New Roman" panose="02020603050405020304" pitchFamily="18" charset="0"/>
                <a:ea typeface="华文细黑" panose="02010600040101010101" pitchFamily="2" charset="-122"/>
                <a:cs typeface="Times New Roman" panose="02020603050405020304" pitchFamily="18" charset="0"/>
              </a:rPr>
              <a:t>和</a:t>
            </a:r>
            <a:r>
              <a:rPr lang="en-US" sz="2800">
                <a:latin typeface="Times New Roman" panose="02020603050405020304" pitchFamily="18" charset="0"/>
                <a:ea typeface="华文细黑" panose="02010600040101010101" pitchFamily="2" charset="-122"/>
                <a:cs typeface="Times New Roman" panose="02020603050405020304" pitchFamily="18" charset="0"/>
              </a:rPr>
              <a:t>Na</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2</a:t>
            </a:r>
            <a:r>
              <a:rPr lang="en-US" sz="2800">
                <a:latin typeface="Times New Roman" panose="02020603050405020304" pitchFamily="18" charset="0"/>
                <a:ea typeface="华文细黑" panose="02010600040101010101" pitchFamily="2" charset="-122"/>
                <a:cs typeface="Times New Roman" panose="02020603050405020304" pitchFamily="18" charset="0"/>
              </a:rPr>
              <a:t>SO</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3</a:t>
            </a:r>
            <a:r>
              <a:rPr lang="zh-CN" sz="2800">
                <a:latin typeface="Times New Roman" panose="02020603050405020304" pitchFamily="18" charset="0"/>
                <a:ea typeface="华文细黑" panose="02010600040101010101" pitchFamily="2" charset="-122"/>
                <a:cs typeface="Times New Roman" panose="02020603050405020304" pitchFamily="18" charset="0"/>
              </a:rPr>
              <a:t>。阳极的电极</a:t>
            </a:r>
            <a:endParaRPr lang="zh-CN" sz="2800">
              <a:latin typeface="Times New Roman" panose="02020603050405020304" pitchFamily="18" charset="0"/>
              <a:ea typeface="华文细黑" panose="02010600040101010101" pitchFamily="2" charset="-122"/>
              <a:cs typeface="Times New Roman" panose="02020603050405020304" pitchFamily="18" charset="0"/>
            </a:endParaRPr>
          </a:p>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反应式为</a:t>
            </a:r>
            <a:r>
              <a:rPr lang="en-US" sz="2800">
                <a:latin typeface="Times New Roman" panose="02020603050405020304" pitchFamily="18" charset="0"/>
                <a:ea typeface="华文细黑" panose="02010600040101010101" pitchFamily="2" charset="-122"/>
                <a:cs typeface="Times New Roman" panose="02020603050405020304" pitchFamily="18" charset="0"/>
              </a:rPr>
              <a:t>_____________</a:t>
            </a:r>
            <a:r>
              <a:rPr lang="zh-CN" sz="2800">
                <a:latin typeface="Times New Roman" panose="02020603050405020304" pitchFamily="18" charset="0"/>
                <a:ea typeface="华文细黑" panose="02010600040101010101" pitchFamily="2" charset="-122"/>
                <a:cs typeface="Times New Roman" panose="02020603050405020304" pitchFamily="18" charset="0"/>
              </a:rPr>
              <a:t>。</a:t>
            </a:r>
            <a:endParaRPr lang="zh-CN" sz="2800">
              <a:latin typeface="Times New Roman" panose="02020603050405020304" pitchFamily="18" charset="0"/>
              <a:ea typeface="华文细黑" panose="02010600040101010101" pitchFamily="2" charset="-122"/>
              <a:cs typeface="Times New Roman" panose="02020603050405020304" pitchFamily="18" charset="0"/>
            </a:endParaRPr>
          </a:p>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电解后，</a:t>
            </a:r>
            <a:r>
              <a:rPr lang="en-US" sz="2800">
                <a:latin typeface="Times New Roman" panose="02020603050405020304" pitchFamily="18" charset="0"/>
                <a:ea typeface="华文细黑" panose="02010600040101010101" pitchFamily="2" charset="-122"/>
                <a:cs typeface="Times New Roman" panose="02020603050405020304" pitchFamily="18" charset="0"/>
              </a:rPr>
              <a:t>_____________</a:t>
            </a:r>
            <a:r>
              <a:rPr lang="zh-CN" sz="2800">
                <a:latin typeface="Times New Roman" panose="02020603050405020304" pitchFamily="18" charset="0"/>
                <a:ea typeface="华文细黑" panose="02010600040101010101" pitchFamily="2" charset="-122"/>
                <a:cs typeface="Times New Roman" panose="02020603050405020304" pitchFamily="18" charset="0"/>
              </a:rPr>
              <a:t>室的</a:t>
            </a:r>
            <a:r>
              <a:rPr lang="en-US" sz="2800">
                <a:latin typeface="Times New Roman" panose="02020603050405020304" pitchFamily="18" charset="0"/>
                <a:ea typeface="华文细黑" panose="02010600040101010101" pitchFamily="2" charset="-122"/>
                <a:cs typeface="Times New Roman" panose="02020603050405020304" pitchFamily="18" charset="0"/>
              </a:rPr>
              <a:t>NaHSO</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3</a:t>
            </a:r>
            <a:endParaRPr lang="en-US" sz="2800" baseline="-25000">
              <a:latin typeface="Times New Roman" panose="02020603050405020304" pitchFamily="18" charset="0"/>
              <a:ea typeface="华文细黑" panose="02010600040101010101" pitchFamily="2" charset="-122"/>
              <a:cs typeface="Times New Roman" panose="02020603050405020304" pitchFamily="18" charset="0"/>
            </a:endParaRPr>
          </a:p>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浓度增加。将该室溶液进行结晶脱水，</a:t>
            </a:r>
            <a:endParaRPr lang="zh-CN" sz="2800">
              <a:latin typeface="Times New Roman" panose="02020603050405020304" pitchFamily="18" charset="0"/>
              <a:ea typeface="华文细黑" panose="02010600040101010101" pitchFamily="2" charset="-122"/>
              <a:cs typeface="Times New Roman" panose="02020603050405020304" pitchFamily="18" charset="0"/>
            </a:endParaRPr>
          </a:p>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可得到</a:t>
            </a:r>
            <a:r>
              <a:rPr lang="en-US" sz="2800">
                <a:latin typeface="Times New Roman" panose="02020603050405020304" pitchFamily="18" charset="0"/>
                <a:ea typeface="华文细黑" panose="02010600040101010101" pitchFamily="2" charset="-122"/>
                <a:cs typeface="Times New Roman" panose="02020603050405020304" pitchFamily="18" charset="0"/>
              </a:rPr>
              <a:t>Na</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2</a:t>
            </a:r>
            <a:r>
              <a:rPr lang="en-US" sz="2800">
                <a:latin typeface="Times New Roman" panose="02020603050405020304" pitchFamily="18" charset="0"/>
                <a:ea typeface="华文细黑" panose="02010600040101010101" pitchFamily="2" charset="-122"/>
                <a:cs typeface="Times New Roman" panose="02020603050405020304" pitchFamily="18" charset="0"/>
              </a:rPr>
              <a:t>S</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2</a:t>
            </a:r>
            <a:r>
              <a:rPr lang="en-US" sz="2800">
                <a:latin typeface="Times New Roman" panose="02020603050405020304" pitchFamily="18" charset="0"/>
                <a:ea typeface="华文细黑" panose="02010600040101010101" pitchFamily="2" charset="-122"/>
                <a:cs typeface="Times New Roman" panose="02020603050405020304" pitchFamily="18" charset="0"/>
              </a:rPr>
              <a:t>O</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5</a:t>
            </a:r>
            <a:r>
              <a:rPr lang="zh-CN" sz="2800">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sz="2800">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2147482600" name="图片 2" descr="说明: C:\Users\jilisha\Desktop\2018高考\27.tif"/>
          <p:cNvPicPr>
            <a:picLocks noChangeAspect="1"/>
          </p:cNvPicPr>
          <p:nvPr/>
        </p:nvPicPr>
        <p:blipFill>
          <a:blip r:embed="rId1"/>
          <a:stretch>
            <a:fillRect/>
          </a:stretch>
        </p:blipFill>
        <p:spPr>
          <a:xfrm>
            <a:off x="6126480" y="274320"/>
            <a:ext cx="5937250" cy="3994150"/>
          </a:xfrm>
          <a:prstGeom prst="rect">
            <a:avLst/>
          </a:prstGeom>
          <a:noFill/>
          <a:ln w="9525">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 name="文本框 108"/>
          <p:cNvSpPr txBox="1"/>
          <p:nvPr/>
        </p:nvSpPr>
        <p:spPr>
          <a:xfrm>
            <a:off x="74295" y="136525"/>
            <a:ext cx="6051550" cy="5605780"/>
          </a:xfrm>
          <a:prstGeom prst="rect">
            <a:avLst/>
          </a:prstGeom>
          <a:noFill/>
          <a:ln w="9525">
            <a:noFill/>
          </a:ln>
        </p:spPr>
        <p:txBody>
          <a:bodyPr wrap="square">
            <a:spAutoFit/>
          </a:bodyPr>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【2018新课标Ⅰ卷 27（</a:t>
            </a:r>
            <a:r>
              <a:rPr lang="en-US" altLang="zh-CN" sz="2800">
                <a:latin typeface="Times New Roman" panose="02020603050405020304" pitchFamily="18" charset="0"/>
                <a:ea typeface="华文细黑" panose="02010600040101010101" pitchFamily="2" charset="-122"/>
                <a:cs typeface="Times New Roman" panose="02020603050405020304" pitchFamily="18" charset="0"/>
              </a:rPr>
              <a:t>3</a:t>
            </a:r>
            <a:r>
              <a:rPr lang="zh-CN" sz="2800">
                <a:latin typeface="Times New Roman" panose="02020603050405020304" pitchFamily="18" charset="0"/>
                <a:ea typeface="华文细黑" panose="02010600040101010101" pitchFamily="2" charset="-122"/>
                <a:cs typeface="Times New Roman" panose="02020603050405020304" pitchFamily="18" charset="0"/>
              </a:rPr>
              <a:t>）】</a:t>
            </a:r>
            <a:endParaRPr lang="zh-CN" sz="2800">
              <a:latin typeface="Times New Roman" panose="02020603050405020304" pitchFamily="18" charset="0"/>
              <a:ea typeface="华文细黑" panose="02010600040101010101" pitchFamily="2" charset="-122"/>
              <a:cs typeface="Times New Roman" panose="02020603050405020304" pitchFamily="18" charset="0"/>
            </a:endParaRPr>
          </a:p>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制备</a:t>
            </a:r>
            <a:r>
              <a:rPr lang="en-US" sz="2800">
                <a:latin typeface="Times New Roman" panose="02020603050405020304" pitchFamily="18" charset="0"/>
                <a:ea typeface="华文细黑" panose="02010600040101010101" pitchFamily="2" charset="-122"/>
                <a:cs typeface="Times New Roman" panose="02020603050405020304" pitchFamily="18" charset="0"/>
              </a:rPr>
              <a:t>Na</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2</a:t>
            </a:r>
            <a:r>
              <a:rPr lang="en-US" sz="2800">
                <a:latin typeface="Times New Roman" panose="02020603050405020304" pitchFamily="18" charset="0"/>
                <a:ea typeface="华文细黑" panose="02010600040101010101" pitchFamily="2" charset="-122"/>
                <a:cs typeface="Times New Roman" panose="02020603050405020304" pitchFamily="18" charset="0"/>
              </a:rPr>
              <a:t>S</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2</a:t>
            </a:r>
            <a:r>
              <a:rPr lang="en-US" sz="2800">
                <a:latin typeface="Times New Roman" panose="02020603050405020304" pitchFamily="18" charset="0"/>
                <a:ea typeface="华文细黑" panose="02010600040101010101" pitchFamily="2" charset="-122"/>
                <a:cs typeface="Times New Roman" panose="02020603050405020304" pitchFamily="18" charset="0"/>
              </a:rPr>
              <a:t>O</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5</a:t>
            </a:r>
            <a:r>
              <a:rPr lang="zh-CN" sz="2800">
                <a:latin typeface="Times New Roman" panose="02020603050405020304" pitchFamily="18" charset="0"/>
                <a:ea typeface="华文细黑" panose="02010600040101010101" pitchFamily="2" charset="-122"/>
                <a:cs typeface="Times New Roman" panose="02020603050405020304" pitchFamily="18" charset="0"/>
              </a:rPr>
              <a:t>也可采用三室膜电解技术，</a:t>
            </a:r>
            <a:endParaRPr lang="zh-CN" sz="2800">
              <a:latin typeface="Times New Roman" panose="02020603050405020304" pitchFamily="18" charset="0"/>
              <a:ea typeface="华文细黑" panose="02010600040101010101" pitchFamily="2" charset="-122"/>
              <a:cs typeface="Times New Roman" panose="02020603050405020304" pitchFamily="18" charset="0"/>
            </a:endParaRPr>
          </a:p>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装置如图所示，其中</a:t>
            </a:r>
            <a:r>
              <a:rPr lang="en-US" sz="2800">
                <a:latin typeface="Times New Roman" panose="02020603050405020304" pitchFamily="18" charset="0"/>
                <a:ea typeface="华文细黑" panose="02010600040101010101" pitchFamily="2" charset="-122"/>
                <a:cs typeface="Times New Roman" panose="02020603050405020304" pitchFamily="18" charset="0"/>
              </a:rPr>
              <a:t>SO</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2</a:t>
            </a:r>
            <a:r>
              <a:rPr lang="zh-CN" sz="2800">
                <a:latin typeface="Times New Roman" panose="02020603050405020304" pitchFamily="18" charset="0"/>
                <a:ea typeface="华文细黑" panose="02010600040101010101" pitchFamily="2" charset="-122"/>
                <a:cs typeface="Times New Roman" panose="02020603050405020304" pitchFamily="18" charset="0"/>
              </a:rPr>
              <a:t>碱吸收液中</a:t>
            </a:r>
            <a:endParaRPr lang="zh-CN" sz="2800">
              <a:latin typeface="Times New Roman" panose="02020603050405020304" pitchFamily="18" charset="0"/>
              <a:ea typeface="华文细黑" panose="02010600040101010101" pitchFamily="2" charset="-122"/>
              <a:cs typeface="Times New Roman" panose="02020603050405020304" pitchFamily="18" charset="0"/>
            </a:endParaRPr>
          </a:p>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含有</a:t>
            </a:r>
            <a:r>
              <a:rPr lang="en-US" sz="2800">
                <a:latin typeface="Times New Roman" panose="02020603050405020304" pitchFamily="18" charset="0"/>
                <a:ea typeface="华文细黑" panose="02010600040101010101" pitchFamily="2" charset="-122"/>
                <a:cs typeface="Times New Roman" panose="02020603050405020304" pitchFamily="18" charset="0"/>
              </a:rPr>
              <a:t>NaHSO</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3</a:t>
            </a:r>
            <a:r>
              <a:rPr lang="zh-CN" sz="2800">
                <a:latin typeface="Times New Roman" panose="02020603050405020304" pitchFamily="18" charset="0"/>
                <a:ea typeface="华文细黑" panose="02010600040101010101" pitchFamily="2" charset="-122"/>
                <a:cs typeface="Times New Roman" panose="02020603050405020304" pitchFamily="18" charset="0"/>
              </a:rPr>
              <a:t>和</a:t>
            </a:r>
            <a:r>
              <a:rPr lang="en-US" sz="2800">
                <a:latin typeface="Times New Roman" panose="02020603050405020304" pitchFamily="18" charset="0"/>
                <a:ea typeface="华文细黑" panose="02010600040101010101" pitchFamily="2" charset="-122"/>
                <a:cs typeface="Times New Roman" panose="02020603050405020304" pitchFamily="18" charset="0"/>
              </a:rPr>
              <a:t>Na</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2</a:t>
            </a:r>
            <a:r>
              <a:rPr lang="en-US" sz="2800">
                <a:latin typeface="Times New Roman" panose="02020603050405020304" pitchFamily="18" charset="0"/>
                <a:ea typeface="华文细黑" panose="02010600040101010101" pitchFamily="2" charset="-122"/>
                <a:cs typeface="Times New Roman" panose="02020603050405020304" pitchFamily="18" charset="0"/>
              </a:rPr>
              <a:t>SO</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3</a:t>
            </a:r>
            <a:r>
              <a:rPr lang="zh-CN" sz="2800">
                <a:latin typeface="Times New Roman" panose="02020603050405020304" pitchFamily="18" charset="0"/>
                <a:ea typeface="华文细黑" panose="02010600040101010101" pitchFamily="2" charset="-122"/>
                <a:cs typeface="Times New Roman" panose="02020603050405020304" pitchFamily="18" charset="0"/>
              </a:rPr>
              <a:t>。阳极的电极</a:t>
            </a:r>
            <a:endParaRPr lang="zh-CN" sz="2800">
              <a:latin typeface="Times New Roman" panose="02020603050405020304" pitchFamily="18" charset="0"/>
              <a:ea typeface="华文细黑" panose="02010600040101010101" pitchFamily="2" charset="-122"/>
              <a:cs typeface="Times New Roman" panose="02020603050405020304" pitchFamily="18" charset="0"/>
            </a:endParaRPr>
          </a:p>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反应式为</a:t>
            </a:r>
            <a:r>
              <a:rPr lang="en-US" sz="2800">
                <a:latin typeface="Times New Roman" panose="02020603050405020304" pitchFamily="18" charset="0"/>
                <a:ea typeface="华文细黑" panose="02010600040101010101" pitchFamily="2" charset="-122"/>
                <a:cs typeface="Times New Roman" panose="02020603050405020304" pitchFamily="18" charset="0"/>
              </a:rPr>
              <a:t>__</a:t>
            </a:r>
            <a:r>
              <a:rPr lang="en-US" sz="280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2H</a:t>
            </a:r>
            <a:r>
              <a:rPr lang="en-US" sz="2800" baseline="-2500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2</a:t>
            </a:r>
            <a:r>
              <a:rPr lang="en-US" sz="280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O=O</a:t>
            </a:r>
            <a:r>
              <a:rPr lang="en-US" sz="2800" baseline="-2500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2</a:t>
            </a:r>
            <a:r>
              <a:rPr lang="en-US" sz="280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+4H</a:t>
            </a:r>
            <a:r>
              <a:rPr lang="en-US" sz="2800" baseline="3000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a:t>
            </a:r>
            <a:r>
              <a:rPr lang="en-US" sz="280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+4</a:t>
            </a:r>
            <a:r>
              <a:rPr lang="en-US" altLang="zh-CN" sz="2800" dirty="0">
                <a:solidFill>
                  <a:srgbClr val="FF0000"/>
                </a:solidFill>
                <a:latin typeface="Times New Roman" panose="02020603050405020304" pitchFamily="18" charset="0"/>
                <a:ea typeface="华文细黑" panose="02010600040101010101" pitchFamily="2" charset="-122"/>
                <a:sym typeface="+mn-ea"/>
              </a:rPr>
              <a:t>e</a:t>
            </a:r>
            <a:r>
              <a:rPr lang="zh-CN" altLang="zh-CN" sz="2800" baseline="30000" dirty="0">
                <a:solidFill>
                  <a:srgbClr val="FF0000"/>
                </a:solidFill>
                <a:latin typeface="Times New Roman" panose="02020603050405020304" pitchFamily="18" charset="0"/>
                <a:ea typeface="华文细黑" panose="02010600040101010101" pitchFamily="2" charset="-122"/>
                <a:sym typeface="+mn-ea"/>
              </a:rPr>
              <a:t>－</a:t>
            </a:r>
            <a:r>
              <a:rPr lang="en-US" sz="2800">
                <a:latin typeface="Times New Roman" panose="02020603050405020304" pitchFamily="18" charset="0"/>
                <a:ea typeface="华文细黑" panose="02010600040101010101" pitchFamily="2" charset="-122"/>
                <a:cs typeface="Times New Roman" panose="02020603050405020304" pitchFamily="18" charset="0"/>
              </a:rPr>
              <a:t>_____</a:t>
            </a:r>
            <a:r>
              <a:rPr lang="zh-CN" sz="2800">
                <a:latin typeface="Times New Roman" panose="02020603050405020304" pitchFamily="18" charset="0"/>
                <a:ea typeface="华文细黑" panose="02010600040101010101" pitchFamily="2" charset="-122"/>
                <a:cs typeface="Times New Roman" panose="02020603050405020304" pitchFamily="18" charset="0"/>
              </a:rPr>
              <a:t>。</a:t>
            </a:r>
            <a:endParaRPr lang="zh-CN" sz="2800">
              <a:latin typeface="Times New Roman" panose="02020603050405020304" pitchFamily="18" charset="0"/>
              <a:ea typeface="华文细黑" panose="02010600040101010101" pitchFamily="2" charset="-122"/>
              <a:cs typeface="Times New Roman" panose="02020603050405020304" pitchFamily="18" charset="0"/>
            </a:endParaRPr>
          </a:p>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电解后，</a:t>
            </a:r>
            <a:r>
              <a:rPr lang="en-US" sz="2800">
                <a:latin typeface="Times New Roman" panose="02020603050405020304" pitchFamily="18" charset="0"/>
                <a:ea typeface="华文细黑" panose="02010600040101010101" pitchFamily="2" charset="-122"/>
                <a:cs typeface="Times New Roman" panose="02020603050405020304" pitchFamily="18" charset="0"/>
              </a:rPr>
              <a:t>___</a:t>
            </a:r>
            <a:r>
              <a:rPr lang="en-US" sz="2800">
                <a:solidFill>
                  <a:srgbClr val="FF0000"/>
                </a:solidFill>
                <a:latin typeface="Times New Roman" panose="02020603050405020304" pitchFamily="18" charset="0"/>
                <a:ea typeface="华文细黑" panose="02010600040101010101" pitchFamily="2" charset="-122"/>
                <a:cs typeface="Times New Roman" panose="02020603050405020304" pitchFamily="18" charset="0"/>
              </a:rPr>
              <a:t>__a_</a:t>
            </a:r>
            <a:r>
              <a:rPr lang="en-US" sz="2800">
                <a:latin typeface="Times New Roman" panose="02020603050405020304" pitchFamily="18" charset="0"/>
                <a:ea typeface="华文细黑" panose="02010600040101010101" pitchFamily="2" charset="-122"/>
                <a:cs typeface="Times New Roman" panose="02020603050405020304" pitchFamily="18" charset="0"/>
              </a:rPr>
              <a:t>_______</a:t>
            </a:r>
            <a:r>
              <a:rPr lang="zh-CN" sz="2800">
                <a:latin typeface="Times New Roman" panose="02020603050405020304" pitchFamily="18" charset="0"/>
                <a:ea typeface="华文细黑" panose="02010600040101010101" pitchFamily="2" charset="-122"/>
                <a:cs typeface="Times New Roman" panose="02020603050405020304" pitchFamily="18" charset="0"/>
              </a:rPr>
              <a:t>室的</a:t>
            </a:r>
            <a:r>
              <a:rPr lang="en-US" sz="2800">
                <a:latin typeface="Times New Roman" panose="02020603050405020304" pitchFamily="18" charset="0"/>
                <a:ea typeface="华文细黑" panose="02010600040101010101" pitchFamily="2" charset="-122"/>
                <a:cs typeface="Times New Roman" panose="02020603050405020304" pitchFamily="18" charset="0"/>
              </a:rPr>
              <a:t>NaHSO</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3</a:t>
            </a:r>
            <a:endParaRPr lang="en-US" sz="2800" baseline="-25000">
              <a:latin typeface="Times New Roman" panose="02020603050405020304" pitchFamily="18" charset="0"/>
              <a:ea typeface="华文细黑" panose="02010600040101010101" pitchFamily="2" charset="-122"/>
              <a:cs typeface="Times New Roman" panose="02020603050405020304" pitchFamily="18" charset="0"/>
            </a:endParaRPr>
          </a:p>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浓度增加。将该室溶液进行结晶脱水，</a:t>
            </a:r>
            <a:endParaRPr lang="zh-CN" sz="2800">
              <a:latin typeface="Times New Roman" panose="02020603050405020304" pitchFamily="18" charset="0"/>
              <a:ea typeface="华文细黑" panose="02010600040101010101" pitchFamily="2" charset="-122"/>
              <a:cs typeface="Times New Roman" panose="02020603050405020304" pitchFamily="18" charset="0"/>
            </a:endParaRPr>
          </a:p>
          <a:p>
            <a:pPr marL="266700" indent="-266700">
              <a:lnSpc>
                <a:spcPct val="160000"/>
              </a:lnSpc>
            </a:pPr>
            <a:r>
              <a:rPr lang="zh-CN" sz="2800">
                <a:latin typeface="Times New Roman" panose="02020603050405020304" pitchFamily="18" charset="0"/>
                <a:ea typeface="华文细黑" panose="02010600040101010101" pitchFamily="2" charset="-122"/>
                <a:cs typeface="Times New Roman" panose="02020603050405020304" pitchFamily="18" charset="0"/>
              </a:rPr>
              <a:t>可得到</a:t>
            </a:r>
            <a:r>
              <a:rPr lang="en-US" sz="2800">
                <a:latin typeface="Times New Roman" panose="02020603050405020304" pitchFamily="18" charset="0"/>
                <a:ea typeface="华文细黑" panose="02010600040101010101" pitchFamily="2" charset="-122"/>
                <a:cs typeface="Times New Roman" panose="02020603050405020304" pitchFamily="18" charset="0"/>
              </a:rPr>
              <a:t>Na</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2</a:t>
            </a:r>
            <a:r>
              <a:rPr lang="en-US" sz="2800">
                <a:latin typeface="Times New Roman" panose="02020603050405020304" pitchFamily="18" charset="0"/>
                <a:ea typeface="华文细黑" panose="02010600040101010101" pitchFamily="2" charset="-122"/>
                <a:cs typeface="Times New Roman" panose="02020603050405020304" pitchFamily="18" charset="0"/>
              </a:rPr>
              <a:t>S</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2</a:t>
            </a:r>
            <a:r>
              <a:rPr lang="en-US" sz="2800">
                <a:latin typeface="Times New Roman" panose="02020603050405020304" pitchFamily="18" charset="0"/>
                <a:ea typeface="华文细黑" panose="02010600040101010101" pitchFamily="2" charset="-122"/>
                <a:cs typeface="Times New Roman" panose="02020603050405020304" pitchFamily="18" charset="0"/>
              </a:rPr>
              <a:t>O</a:t>
            </a:r>
            <a:r>
              <a:rPr lang="en-US" sz="2800" baseline="-25000">
                <a:latin typeface="Times New Roman" panose="02020603050405020304" pitchFamily="18" charset="0"/>
                <a:ea typeface="华文细黑" panose="02010600040101010101" pitchFamily="2" charset="-122"/>
                <a:cs typeface="Times New Roman" panose="02020603050405020304" pitchFamily="18" charset="0"/>
              </a:rPr>
              <a:t>5</a:t>
            </a:r>
            <a:r>
              <a:rPr lang="zh-CN" sz="2800">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sz="2800">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2" name="图片 2" descr="说明: C:\Users\jilisha\Desktop\2018高考\27.tif"/>
          <p:cNvPicPr>
            <a:picLocks noChangeAspect="1"/>
          </p:cNvPicPr>
          <p:nvPr/>
        </p:nvPicPr>
        <p:blipFill>
          <a:blip r:embed="rId1"/>
          <a:stretch>
            <a:fillRect/>
          </a:stretch>
        </p:blipFill>
        <p:spPr>
          <a:xfrm>
            <a:off x="6126480" y="274320"/>
            <a:ext cx="5937250" cy="3994150"/>
          </a:xfrm>
          <a:prstGeom prst="rect">
            <a:avLst/>
          </a:prstGeom>
          <a:noFill/>
          <a:ln w="9525">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 name="矩形 17"/>
          <p:cNvSpPr/>
          <p:nvPr/>
        </p:nvSpPr>
        <p:spPr>
          <a:xfrm>
            <a:off x="346075" y="619125"/>
            <a:ext cx="11456988" cy="2235200"/>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1"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1"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三</a:t>
            </a:r>
            <a:r>
              <a:rPr kumimoji="0" lang="en-US" altLang="zh-CN" sz="2800" b="1"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1"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1"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多膜</a:t>
            </a:r>
            <a:r>
              <a:rPr kumimoji="0" lang="en-US" altLang="zh-CN" sz="2800" b="1"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1"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电解池</a:t>
            </a:r>
            <a:endParaRPr kumimoji="0" lang="zh-CN" altLang="zh-CN" sz="1050" b="1"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5.</a:t>
            </a:r>
            <a:r>
              <a:rPr kumimoji="0" lang="en-US" altLang="zh-CN" sz="2800" b="0" i="0" u="none" strike="noStrike" kern="100" cap="none" spc="0" normalizeH="0" baseline="0" noProof="0" dirty="0">
                <a:ln>
                  <a:noFill/>
                </a:ln>
                <a:solidFill>
                  <a:schemeClr val="tx1"/>
                </a:solidFill>
                <a:effectLst/>
                <a:uLnTx/>
                <a:uFillTx/>
                <a:latin typeface="IPAPANNEW"/>
                <a:ea typeface="华文细黑" panose="02010600040101010101" pitchFamily="2" charset="-122"/>
                <a:cs typeface="Times New Roman" panose="02020603050405020304"/>
              </a:rPr>
              <a:t>[2014·</a:t>
            </a:r>
            <a:r>
              <a:rPr kumimoji="0" lang="zh-CN" altLang="zh-CN" sz="2800" b="0" i="0" u="none" strike="noStrike" kern="100" cap="none" spc="0" normalizeH="0" baseline="0" noProof="0" dirty="0">
                <a:ln>
                  <a:noFill/>
                </a:ln>
                <a:solidFill>
                  <a:schemeClr val="tx1"/>
                </a:solidFill>
                <a:effectLst/>
                <a:uLnTx/>
                <a:uFillTx/>
                <a:latin typeface="IPAPANNEW"/>
                <a:ea typeface="华文细黑" panose="02010600040101010101" pitchFamily="2" charset="-122"/>
                <a:cs typeface="Times New Roman" panose="02020603050405020304"/>
              </a:rPr>
              <a:t>新课标全国卷</a:t>
            </a:r>
            <a:r>
              <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宋体" panose="02010600030101010101" pitchFamily="2" charset="-122"/>
              </a:rPr>
              <a:t>Ⅰ</a:t>
            </a:r>
            <a:r>
              <a:rPr kumimoji="0" lang="zh-CN" altLang="zh-CN" sz="2800" b="0" i="0" u="none" strike="noStrike" kern="100" cap="none" spc="0" normalizeH="0" baseline="0" noProof="0" dirty="0">
                <a:ln>
                  <a:noFill/>
                </a:ln>
                <a:solidFill>
                  <a:schemeClr val="tx1"/>
                </a:solidFill>
                <a:effectLst/>
                <a:uLnTx/>
                <a:uFillTx/>
                <a:latin typeface="IPAPANNEW"/>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IPAPANNEW"/>
                <a:ea typeface="华文细黑" panose="02010600040101010101" pitchFamily="2" charset="-122"/>
                <a:cs typeface="Times New Roman" panose="02020603050405020304"/>
              </a:rPr>
              <a:t>27(4)]</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PO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也可用电渗析法制备。</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四室电渗析法</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工作原理如图所示</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阳膜和阴膜分别只允许阳离子、阴离子通过</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pic>
        <p:nvPicPr>
          <p:cNvPr id="100355" name="Picture 2" descr="\\李笑影\李笑影\2016\二轮\大二轮\化学\-132.TIF"/>
          <p:cNvPicPr>
            <a:picLocks noChangeAspect="1"/>
          </p:cNvPicPr>
          <p:nvPr/>
        </p:nvPicPr>
        <p:blipFill>
          <a:blip r:embed="rId1"/>
          <a:stretch>
            <a:fillRect/>
          </a:stretch>
        </p:blipFill>
        <p:spPr>
          <a:xfrm>
            <a:off x="2954338" y="2709863"/>
            <a:ext cx="6281737" cy="3905250"/>
          </a:xfrm>
          <a:prstGeom prst="rect">
            <a:avLst/>
          </a:prstGeom>
          <a:noFill/>
          <a:ln w="9525">
            <a:noFill/>
          </a:ln>
        </p:spPr>
      </p:pic>
      <p:sp>
        <p:nvSpPr>
          <p:cNvPr id="19" name="Rectangle 21">
            <a:hlinkClick r:id="rId2"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0" name="Rectangle 21">
            <a:hlinkClick r:id="rId3"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4"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5"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6"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7"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8"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9"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矩形 4"/>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圆角矩形 5"/>
          <p:cNvSpPr/>
          <p:nvPr/>
        </p:nvSpPr>
        <p:spPr>
          <a:xfrm>
            <a:off x="11063288" y="6664325"/>
            <a:ext cx="1127125"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0" name="矩形 19"/>
          <p:cNvSpPr/>
          <p:nvPr/>
        </p:nvSpPr>
        <p:spPr>
          <a:xfrm>
            <a:off x="339725" y="630238"/>
            <a:ext cx="11458575" cy="3502025"/>
          </a:xfrm>
          <a:prstGeom prst="rect">
            <a:avLst/>
          </a:prstGeom>
        </p:spPr>
        <p:txBody>
          <a:bodyPr>
            <a:spAutoFit/>
          </a:bodyPr>
          <a:lstStyle/>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写出阳极的电极反应式：</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________________________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阳极发生氧化反应，在反应中</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失去电子，电极反应式为</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4e</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分析产品室可得到</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PO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的原因：</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_______________________________</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_____________________________________________________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3" name="矩形 2"/>
          <p:cNvSpPr/>
          <p:nvPr/>
        </p:nvSpPr>
        <p:spPr>
          <a:xfrm>
            <a:off x="4799013" y="727075"/>
            <a:ext cx="4302125"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2H</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O</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4e</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=O</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en-US" altLang="zh-CN" sz="2800" b="0" i="0" u="none" strike="noStrike" kern="100" cap="none" spc="0" normalizeH="0" baseline="0" noProof="0" dirty="0">
                <a:ln>
                  <a:noFill/>
                </a:ln>
                <a:solidFill>
                  <a:srgbClr val="C00000"/>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4H</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endParaRPr kumimoji="0" lang="zh-CN" altLang="en-US" sz="2800" b="0" i="0" u="none" strike="noStrike" kern="1200" cap="none" spc="0" normalizeH="0" baseline="0" noProof="0" dirty="0">
              <a:ln>
                <a:noFill/>
              </a:ln>
              <a:solidFill>
                <a:srgbClr val="C00000"/>
              </a:solidFill>
              <a:effectLst/>
              <a:uLnTx/>
              <a:uFillTx/>
              <a:latin typeface="+mn-lt"/>
              <a:ea typeface="+mn-ea"/>
              <a:cs typeface="+mn-cs"/>
            </a:endParaRPr>
          </a:p>
        </p:txBody>
      </p:sp>
      <p:graphicFrame>
        <p:nvGraphicFramePr>
          <p:cNvPr id="4" name="Object 119"/>
          <p:cNvGraphicFramePr/>
          <p:nvPr/>
        </p:nvGraphicFramePr>
        <p:xfrm>
          <a:off x="438150" y="4267200"/>
          <a:ext cx="11020425" cy="1828800"/>
        </p:xfrm>
        <a:graphic>
          <a:graphicData uri="http://schemas.openxmlformats.org/presentationml/2006/ole">
            <mc:AlternateContent xmlns:mc="http://schemas.openxmlformats.org/markup-compatibility/2006">
              <mc:Choice xmlns:v="urn:schemas-microsoft-com:vml" Requires="v">
                <p:oleObj spid="_x0000_s3106" name="" r:id="rId1" imgW="11024870" imgH="1836420" progId="Word.Document.12">
                  <p:embed/>
                </p:oleObj>
              </mc:Choice>
              <mc:Fallback>
                <p:oleObj name="" r:id="rId1" imgW="11024870" imgH="1836420" progId="Word.Document.12">
                  <p:embed/>
                  <p:pic>
                    <p:nvPicPr>
                      <p:cNvPr id="0" name="图片 3105"/>
                      <p:cNvPicPr/>
                      <p:nvPr/>
                    </p:nvPicPr>
                    <p:blipFill>
                      <a:blip r:embed="rId2"/>
                      <a:stretch>
                        <a:fillRect/>
                      </a:stretch>
                    </p:blipFill>
                    <p:spPr>
                      <a:xfrm>
                        <a:off x="438150" y="4267200"/>
                        <a:ext cx="11020425" cy="1828800"/>
                      </a:xfrm>
                      <a:prstGeom prst="rect">
                        <a:avLst/>
                      </a:prstGeom>
                      <a:noFill/>
                      <a:ln w="38100">
                        <a:noFill/>
                        <a:miter/>
                      </a:ln>
                    </p:spPr>
                  </p:pic>
                </p:oleObj>
              </mc:Fallback>
            </mc:AlternateContent>
          </a:graphicData>
        </a:graphic>
      </p:graphicFrame>
      <p:sp>
        <p:nvSpPr>
          <p:cNvPr id="23" name="矩形 22"/>
          <p:cNvSpPr/>
          <p:nvPr/>
        </p:nvSpPr>
        <p:spPr>
          <a:xfrm>
            <a:off x="334963" y="2628900"/>
            <a:ext cx="11456988" cy="1384300"/>
          </a:xfrm>
          <a:prstGeom prst="rect">
            <a:avLst/>
          </a:prstGeom>
        </p:spPr>
        <p:txBody>
          <a:bodyPr>
            <a:spAutoFit/>
          </a:bodyPr>
          <a:lstStyle/>
          <a:p>
            <a:pPr marL="0" marR="0" lvl="0" indent="0" algn="l" defTabSz="1218565" rtl="0" eaLnBrk="1" fontAlgn="auto" latinLnBrk="0" hangingPunct="1">
              <a:lnSpc>
                <a:spcPct val="150000"/>
              </a:lnSpc>
              <a:spcBef>
                <a:spcPts val="0"/>
              </a:spcBef>
              <a:spcAft>
                <a:spcPts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  			                       </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阳极室的</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H</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穿过阳膜扩散至产品室，原料室的</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            </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穿过阴膜扩散至产品室，二者反应生成</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H</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3</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PO</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endParaRPr kumimoji="0" lang="zh-CN" altLang="en-US" sz="2800" b="0" i="0" u="none" strike="noStrike" kern="1200" cap="none" spc="0" normalizeH="0" baseline="0" noProof="0" dirty="0">
              <a:ln>
                <a:noFill/>
              </a:ln>
              <a:solidFill>
                <a:srgbClr val="C00000"/>
              </a:solidFill>
              <a:effectLst/>
              <a:uLnTx/>
              <a:uFillTx/>
              <a:latin typeface="+mn-lt"/>
              <a:ea typeface="+mn-ea"/>
              <a:cs typeface="+mn-cs"/>
            </a:endParaRPr>
          </a:p>
        </p:txBody>
      </p:sp>
      <p:graphicFrame>
        <p:nvGraphicFramePr>
          <p:cNvPr id="24" name="Object 120"/>
          <p:cNvGraphicFramePr/>
          <p:nvPr/>
        </p:nvGraphicFramePr>
        <p:xfrm>
          <a:off x="1928813" y="3402013"/>
          <a:ext cx="1341437" cy="695325"/>
        </p:xfrm>
        <a:graphic>
          <a:graphicData uri="http://schemas.openxmlformats.org/presentationml/2006/ole">
            <mc:AlternateContent xmlns:mc="http://schemas.openxmlformats.org/markup-compatibility/2006">
              <mc:Choice xmlns:v="urn:schemas-microsoft-com:vml" Requires="v">
                <p:oleObj spid="_x0000_s3105" name="" r:id="rId3" imgW="1342390" imgH="696595" progId="Word.Document.12">
                  <p:embed/>
                </p:oleObj>
              </mc:Choice>
              <mc:Fallback>
                <p:oleObj name="" r:id="rId3" imgW="1342390" imgH="696595" progId="Word.Document.12">
                  <p:embed/>
                  <p:pic>
                    <p:nvPicPr>
                      <p:cNvPr id="0" name="图片 3104"/>
                      <p:cNvPicPr/>
                      <p:nvPr/>
                    </p:nvPicPr>
                    <p:blipFill>
                      <a:blip r:embed="rId4"/>
                      <a:stretch>
                        <a:fillRect/>
                      </a:stretch>
                    </p:blipFill>
                    <p:spPr>
                      <a:xfrm>
                        <a:off x="1928813" y="3402013"/>
                        <a:ext cx="1341437" cy="695325"/>
                      </a:xfrm>
                      <a:prstGeom prst="rect">
                        <a:avLst/>
                      </a:prstGeom>
                      <a:noFill/>
                      <a:ln w="38100">
                        <a:noFill/>
                        <a:miter/>
                      </a:ln>
                    </p:spPr>
                  </p:pic>
                </p:oleObj>
              </mc:Fallback>
            </mc:AlternateContent>
          </a:graphicData>
        </a:graphic>
      </p:graphicFrame>
      <p:sp>
        <p:nvSpPr>
          <p:cNvPr id="25" name="Rectangle 21">
            <a:hlinkClick r:id="rId5"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xEl>
                                              <p:charRg st="40" end="90"/>
                                            </p:txEl>
                                          </p:spTgt>
                                        </p:tgtEl>
                                        <p:attrNameLst>
                                          <p:attrName>style.visibility</p:attrName>
                                        </p:attrNameLst>
                                      </p:cBhvr>
                                      <p:to>
                                        <p:strVal val="visible"/>
                                      </p:to>
                                    </p:set>
                                    <p:animEffect transition="in" filter="blinds(horizontal)">
                                      <p:cBhvr>
                                        <p:cTn id="7" dur="500"/>
                                        <p:tgtEl>
                                          <p:spTgt spid="20">
                                            <p:txEl>
                                              <p:charRg st="40" end="9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0">
                                            <p:txEl>
                                              <p:charRg st="40" end="90"/>
                                            </p:txEl>
                                          </p:spTgt>
                                        </p:tgtEl>
                                      </p:cBhvr>
                                    </p:animEffect>
                                    <p:set>
                                      <p:cBhvr>
                                        <p:cTn id="30" dur="1" fill="hold">
                                          <p:stCondLst>
                                            <p:cond delay="499"/>
                                          </p:stCondLst>
                                        </p:cTn>
                                        <p:tgtEl>
                                          <p:spTgt spid="20">
                                            <p:txEl>
                                              <p:charRg st="40" end="90"/>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p:bldP spid="3" grpId="1"/>
      <p:bldP spid="23" grpId="0"/>
      <p:bldP spid="23" grpId="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 name="矩形 4"/>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圆角矩形 5"/>
          <p:cNvSpPr/>
          <p:nvPr/>
        </p:nvSpPr>
        <p:spPr>
          <a:xfrm>
            <a:off x="11063288" y="6664325"/>
            <a:ext cx="1127125"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0" name="矩形 19"/>
          <p:cNvSpPr/>
          <p:nvPr/>
        </p:nvSpPr>
        <p:spPr>
          <a:xfrm>
            <a:off x="439738" y="674688"/>
            <a:ext cx="11344275" cy="2809875"/>
          </a:xfrm>
          <a:prstGeom prst="rect">
            <a:avLst/>
          </a:prstGeom>
        </p:spPr>
        <p:txBody>
          <a:bodyPr>
            <a:spAutoFit/>
          </a:bodyPr>
          <a:lstStyle/>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早期采用</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三室电渗析法</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制备</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PO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：将</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四室电渗析法</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中阳极室的稀硫酸用</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PO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稀溶液代替。并撤去阳极室与产品室之间的阳膜，从而合并了阳极室与产品室。其缺点是产品中混有</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杂质。该杂质产生的原因是</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____________________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graphicFrame>
        <p:nvGraphicFramePr>
          <p:cNvPr id="2" name="Object 176"/>
          <p:cNvGraphicFramePr/>
          <p:nvPr/>
        </p:nvGraphicFramePr>
        <p:xfrm>
          <a:off x="603250" y="3573463"/>
          <a:ext cx="10059988" cy="1106487"/>
        </p:xfrm>
        <a:graphic>
          <a:graphicData uri="http://schemas.openxmlformats.org/presentationml/2006/ole">
            <mc:AlternateContent xmlns:mc="http://schemas.openxmlformats.org/markup-compatibility/2006">
              <mc:Choice xmlns:v="urn:schemas-microsoft-com:vml" Requires="v">
                <p:oleObj spid="_x0000_s3108" name="" r:id="rId1" imgW="10061575" imgH="1109345" progId="Word.Document.12">
                  <p:embed/>
                </p:oleObj>
              </mc:Choice>
              <mc:Fallback>
                <p:oleObj name="" r:id="rId1" imgW="10061575" imgH="1109345" progId="Word.Document.12">
                  <p:embed/>
                  <p:pic>
                    <p:nvPicPr>
                      <p:cNvPr id="0" name="图片 3107"/>
                      <p:cNvPicPr/>
                      <p:nvPr/>
                    </p:nvPicPr>
                    <p:blipFill>
                      <a:blip r:embed="rId2"/>
                      <a:stretch>
                        <a:fillRect/>
                      </a:stretch>
                    </p:blipFill>
                    <p:spPr>
                      <a:xfrm>
                        <a:off x="603250" y="3573463"/>
                        <a:ext cx="10059988" cy="1106487"/>
                      </a:xfrm>
                      <a:prstGeom prst="rect">
                        <a:avLst/>
                      </a:prstGeom>
                      <a:noFill/>
                      <a:ln w="38100">
                        <a:noFill/>
                        <a:miter/>
                      </a:ln>
                    </p:spPr>
                  </p:pic>
                </p:oleObj>
              </mc:Fallback>
            </mc:AlternateContent>
          </a:graphicData>
        </a:graphic>
      </p:graphicFrame>
      <p:graphicFrame>
        <p:nvGraphicFramePr>
          <p:cNvPr id="3" name="Object 177"/>
          <p:cNvGraphicFramePr/>
          <p:nvPr/>
        </p:nvGraphicFramePr>
        <p:xfrm>
          <a:off x="8666163" y="2124075"/>
          <a:ext cx="1044575" cy="695325"/>
        </p:xfrm>
        <a:graphic>
          <a:graphicData uri="http://schemas.openxmlformats.org/presentationml/2006/ole">
            <mc:AlternateContent xmlns:mc="http://schemas.openxmlformats.org/markup-compatibility/2006">
              <mc:Choice xmlns:v="urn:schemas-microsoft-com:vml" Requires="v">
                <p:oleObj spid="_x0000_s3109" name="" r:id="rId3" imgW="1047115" imgH="696595" progId="Word.Document.12">
                  <p:embed/>
                </p:oleObj>
              </mc:Choice>
              <mc:Fallback>
                <p:oleObj name="" r:id="rId3" imgW="1047115" imgH="696595" progId="Word.Document.12">
                  <p:embed/>
                  <p:pic>
                    <p:nvPicPr>
                      <p:cNvPr id="0" name="图片 3108"/>
                      <p:cNvPicPr/>
                      <p:nvPr/>
                    </p:nvPicPr>
                    <p:blipFill>
                      <a:blip r:embed="rId4"/>
                      <a:stretch>
                        <a:fillRect/>
                      </a:stretch>
                    </p:blipFill>
                    <p:spPr>
                      <a:xfrm>
                        <a:off x="8666163" y="2124075"/>
                        <a:ext cx="1044575" cy="695325"/>
                      </a:xfrm>
                      <a:prstGeom prst="rect">
                        <a:avLst/>
                      </a:prstGeom>
                      <a:noFill/>
                      <a:ln w="38100">
                        <a:noFill/>
                        <a:miter/>
                      </a:ln>
                    </p:spPr>
                  </p:pic>
                </p:oleObj>
              </mc:Fallback>
            </mc:AlternateContent>
          </a:graphicData>
        </a:graphic>
      </p:graphicFrame>
      <p:graphicFrame>
        <p:nvGraphicFramePr>
          <p:cNvPr id="4" name="Object 178"/>
          <p:cNvGraphicFramePr/>
          <p:nvPr/>
        </p:nvGraphicFramePr>
        <p:xfrm>
          <a:off x="2679700" y="2790825"/>
          <a:ext cx="4000500" cy="771525"/>
        </p:xfrm>
        <a:graphic>
          <a:graphicData uri="http://schemas.openxmlformats.org/presentationml/2006/ole">
            <mc:AlternateContent xmlns:mc="http://schemas.openxmlformats.org/markup-compatibility/2006">
              <mc:Choice xmlns:v="urn:schemas-microsoft-com:vml" Requires="v">
                <p:oleObj spid="_x0000_s3107" name="" r:id="rId5" imgW="4009390" imgH="772795" progId="Word.Document.12">
                  <p:embed/>
                </p:oleObj>
              </mc:Choice>
              <mc:Fallback>
                <p:oleObj name="" r:id="rId5" imgW="4009390" imgH="772795" progId="Word.Document.12">
                  <p:embed/>
                  <p:pic>
                    <p:nvPicPr>
                      <p:cNvPr id="0" name="图片 3106"/>
                      <p:cNvPicPr/>
                      <p:nvPr/>
                    </p:nvPicPr>
                    <p:blipFill>
                      <a:blip r:embed="rId6"/>
                      <a:stretch>
                        <a:fillRect/>
                      </a:stretch>
                    </p:blipFill>
                    <p:spPr>
                      <a:xfrm>
                        <a:off x="2679700" y="2790825"/>
                        <a:ext cx="4000500" cy="771525"/>
                      </a:xfrm>
                      <a:prstGeom prst="rect">
                        <a:avLst/>
                      </a:prstGeom>
                      <a:noFill/>
                      <a:ln w="38100">
                        <a:noFill/>
                        <a:miter/>
                      </a:ln>
                    </p:spPr>
                  </p:pic>
                </p:oleObj>
              </mc:Fallback>
            </mc:AlternateContent>
          </a:graphicData>
        </a:graphic>
      </p:graphicFrame>
      <p:sp>
        <p:nvSpPr>
          <p:cNvPr id="21" name="Rectangle 21">
            <a:hlinkClick r:id="rId7"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8"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9"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10"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11"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12"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13"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14"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1378" name="矩形 18"/>
          <p:cNvSpPr/>
          <p:nvPr/>
        </p:nvSpPr>
        <p:spPr>
          <a:xfrm>
            <a:off x="261938" y="620713"/>
            <a:ext cx="11458575" cy="2678112"/>
          </a:xfrm>
          <a:prstGeom prst="rect">
            <a:avLst/>
          </a:prstGeom>
          <a:noFill/>
          <a:ln w="9525">
            <a:noFill/>
          </a:ln>
        </p:spPr>
        <p:txBody>
          <a:bodyPr>
            <a:spAutoFit/>
          </a:bodyPr>
          <a:p>
            <a:pPr algn="just" defTabSz="1217930">
              <a:lnSpc>
                <a:spcPct val="150000"/>
              </a:lnSpc>
              <a:tabLst>
                <a:tab pos="2339975" algn="l"/>
              </a:tabLst>
            </a:pPr>
            <a:r>
              <a:rPr lang="zh-CN" altLang="zh-CN" sz="2800" b="1" dirty="0">
                <a:solidFill>
                  <a:srgbClr val="C00000"/>
                </a:solidFill>
                <a:latin typeface="Times New Roman" panose="02020603050405020304" pitchFamily="18" charset="0"/>
                <a:ea typeface="华文细黑" panose="02010600040101010101" pitchFamily="2" charset="-122"/>
              </a:rPr>
              <a:t>题组二　</a:t>
            </a:r>
            <a:r>
              <a:rPr lang="en-US" altLang="zh-CN" sz="2800" b="1" dirty="0">
                <a:solidFill>
                  <a:srgbClr val="C00000"/>
                </a:solidFill>
                <a:latin typeface="宋体" panose="02010600030101010101" pitchFamily="2" charset="-122"/>
                <a:ea typeface="华文细黑" panose="02010600040101010101" pitchFamily="2" charset="-122"/>
              </a:rPr>
              <a:t>“</a:t>
            </a:r>
            <a:r>
              <a:rPr lang="zh-CN" altLang="zh-CN" sz="2800" b="1" dirty="0">
                <a:solidFill>
                  <a:srgbClr val="C00000"/>
                </a:solidFill>
                <a:latin typeface="Times New Roman" panose="02020603050405020304" pitchFamily="18" charset="0"/>
                <a:ea typeface="华文细黑" panose="02010600040101010101" pitchFamily="2" charset="-122"/>
              </a:rPr>
              <a:t>守恒法</a:t>
            </a:r>
            <a:r>
              <a:rPr lang="en-US" altLang="zh-CN" sz="2800" b="1" dirty="0">
                <a:solidFill>
                  <a:srgbClr val="C00000"/>
                </a:solidFill>
                <a:latin typeface="宋体" panose="02010600030101010101" pitchFamily="2" charset="-122"/>
                <a:ea typeface="华文细黑" panose="02010600040101010101" pitchFamily="2" charset="-122"/>
              </a:rPr>
              <a:t>”</a:t>
            </a:r>
            <a:r>
              <a:rPr lang="zh-CN" altLang="zh-CN" sz="2800" b="1" dirty="0">
                <a:solidFill>
                  <a:srgbClr val="C00000"/>
                </a:solidFill>
                <a:latin typeface="Times New Roman" panose="02020603050405020304" pitchFamily="18" charset="0"/>
                <a:ea typeface="华文细黑" panose="02010600040101010101" pitchFamily="2" charset="-122"/>
              </a:rPr>
              <a:t>在电化学计算中的应用</a:t>
            </a:r>
            <a:endParaRPr lang="zh-CN" altLang="zh-CN" sz="1000" b="1" dirty="0">
              <a:solidFill>
                <a:srgbClr val="C00000"/>
              </a:solidFill>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zh-CN" altLang="zh-CN" sz="2800" b="1" dirty="0">
                <a:latin typeface="Times New Roman" panose="02020603050405020304" pitchFamily="18" charset="0"/>
                <a:ea typeface="华文细黑" panose="02010600040101010101" pitchFamily="2" charset="-122"/>
              </a:rPr>
              <a:t>类型一　</a:t>
            </a:r>
            <a:r>
              <a:rPr lang="en-US" altLang="zh-CN" sz="2800" b="1" dirty="0">
                <a:latin typeface="宋体" panose="02010600030101010101" pitchFamily="2" charset="-122"/>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多池</a:t>
            </a:r>
            <a:r>
              <a:rPr lang="en-US" altLang="zh-CN" sz="2800" b="1" dirty="0">
                <a:latin typeface="宋体" panose="02010600030101010101" pitchFamily="2" charset="-122"/>
                <a:ea typeface="华文细黑" panose="02010600040101010101" pitchFamily="2" charset="-122"/>
              </a:rPr>
              <a:t>”</a:t>
            </a:r>
            <a:r>
              <a:rPr lang="zh-CN" altLang="zh-CN" sz="2800" b="1" dirty="0">
                <a:latin typeface="Times New Roman" panose="02020603050405020304" pitchFamily="18" charset="0"/>
                <a:ea typeface="华文细黑" panose="02010600040101010101" pitchFamily="2" charset="-122"/>
              </a:rPr>
              <a:t>串联的判断与计算</a:t>
            </a:r>
            <a:endParaRPr lang="zh-CN" altLang="zh-CN" sz="1000" b="1" dirty="0">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6.</a:t>
            </a:r>
            <a:r>
              <a:rPr lang="zh-CN" altLang="zh-CN" sz="2800" dirty="0">
                <a:latin typeface="Times New Roman" panose="02020603050405020304" pitchFamily="18" charset="0"/>
                <a:ea typeface="华文细黑" panose="02010600040101010101" pitchFamily="2" charset="-122"/>
              </a:rPr>
              <a:t>如下图所示，其中甲池的总反应式为</a:t>
            </a:r>
            <a:r>
              <a:rPr lang="en-US" altLang="zh-CN" sz="2800" dirty="0">
                <a:latin typeface="Times New Roman" panose="02020603050405020304" pitchFamily="18" charset="0"/>
                <a:ea typeface="华文细黑" panose="02010600040101010101" pitchFamily="2" charset="-122"/>
              </a:rPr>
              <a:t>2CH</a:t>
            </a:r>
            <a:r>
              <a:rPr lang="en-US" altLang="zh-CN" sz="2800" baseline="-25000" dirty="0">
                <a:latin typeface="Times New Roman" panose="02020603050405020304" pitchFamily="18" charset="0"/>
                <a:ea typeface="华文细黑" panose="02010600040101010101" pitchFamily="2" charset="-122"/>
              </a:rPr>
              <a:t>3</a:t>
            </a:r>
            <a:r>
              <a:rPr lang="en-US" altLang="zh-CN" sz="2800" dirty="0">
                <a:latin typeface="Times New Roman" panose="02020603050405020304" pitchFamily="18" charset="0"/>
                <a:ea typeface="华文细黑" panose="02010600040101010101" pitchFamily="2" charset="-122"/>
              </a:rPr>
              <a:t>OH</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3O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4KOH===2K</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CO</a:t>
            </a:r>
            <a:r>
              <a:rPr lang="en-US" altLang="zh-CN" sz="2800" baseline="-25000" dirty="0">
                <a:latin typeface="Times New Roman" panose="02020603050405020304" pitchFamily="18" charset="0"/>
                <a:ea typeface="华文细黑" panose="02010600040101010101" pitchFamily="2" charset="-122"/>
              </a:rPr>
              <a:t>3</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6H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a:t>
            </a:r>
            <a:r>
              <a:rPr lang="zh-CN" altLang="zh-CN" sz="2800" dirty="0">
                <a:latin typeface="Times New Roman" panose="02020603050405020304" pitchFamily="18" charset="0"/>
                <a:ea typeface="华文细黑" panose="02010600040101010101" pitchFamily="2" charset="-122"/>
              </a:rPr>
              <a:t>。下列说法正确的是</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　　</a:t>
            </a:r>
            <a:r>
              <a:rPr lang="en-US" altLang="zh-CN" sz="28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黑体" panose="02010609060101010101" pitchFamily="49" charset="-122"/>
            </a:endParaRPr>
          </a:p>
        </p:txBody>
      </p:sp>
      <p:pic>
        <p:nvPicPr>
          <p:cNvPr id="101379" name="Picture 2" descr="\\李笑影\李笑影\2016\二轮\大二轮\化学\-133.TIF"/>
          <p:cNvPicPr>
            <a:picLocks noChangeAspect="1"/>
          </p:cNvPicPr>
          <p:nvPr/>
        </p:nvPicPr>
        <p:blipFill>
          <a:blip r:embed="rId1"/>
          <a:stretch>
            <a:fillRect/>
          </a:stretch>
        </p:blipFill>
        <p:spPr>
          <a:xfrm>
            <a:off x="2205038" y="3341688"/>
            <a:ext cx="7780337" cy="3119437"/>
          </a:xfrm>
          <a:prstGeom prst="rect">
            <a:avLst/>
          </a:prstGeom>
          <a:noFill/>
          <a:ln w="9525">
            <a:noFill/>
          </a:ln>
        </p:spPr>
      </p:pic>
      <p:pic>
        <p:nvPicPr>
          <p:cNvPr id="101380" name="Picture 2">
            <a:hlinkClick r:id="rId2" action="ppaction://hlinksldjump"/>
          </p:cNvPr>
          <p:cNvPicPr>
            <a:picLocks noChangeAspect="1"/>
          </p:cNvPicPr>
          <p:nvPr/>
        </p:nvPicPr>
        <p:blipFill>
          <a:blip r:embed="rId3"/>
          <a:stretch>
            <a:fillRect/>
          </a:stretch>
        </p:blipFill>
        <p:spPr>
          <a:xfrm>
            <a:off x="4903788" y="2773363"/>
            <a:ext cx="615950" cy="430212"/>
          </a:xfrm>
          <a:prstGeom prst="rect">
            <a:avLst/>
          </a:prstGeom>
          <a:noFill/>
          <a:ln w="9525">
            <a:noFill/>
          </a:ln>
        </p:spPr>
      </p:pic>
      <p:sp>
        <p:nvSpPr>
          <p:cNvPr id="21" name="Rectangle 21">
            <a:hlinkClick r:id="rId4"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5"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6"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7"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8"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9"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10"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11"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矩形 3"/>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a:hlinkClick r:id="rId1" action="ppaction://hlinksldjump"/>
          </p:cNvPr>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5609" name="矩形 18"/>
          <p:cNvSpPr/>
          <p:nvPr/>
        </p:nvSpPr>
        <p:spPr>
          <a:xfrm>
            <a:off x="271463" y="566738"/>
            <a:ext cx="11572875" cy="3016250"/>
          </a:xfrm>
          <a:prstGeom prst="rect">
            <a:avLst/>
          </a:prstGeom>
          <a:noFill/>
          <a:ln w="9525">
            <a:noFill/>
          </a:ln>
        </p:spPr>
        <p:txBody>
          <a:bodyPr>
            <a:spAutoFit/>
          </a:bodyPr>
          <a:p>
            <a:pPr algn="just" defTabSz="1217930">
              <a:lnSpc>
                <a:spcPct val="150000"/>
              </a:lnSpc>
              <a:tabLst>
                <a:tab pos="2339975" algn="l"/>
              </a:tabLst>
            </a:pPr>
            <a:r>
              <a:rPr lang="en-US" altLang="zh-CN" sz="2600" dirty="0">
                <a:latin typeface="Times New Roman" panose="02020603050405020304" pitchFamily="18" charset="0"/>
                <a:ea typeface="华文细黑" panose="02010600040101010101" pitchFamily="2" charset="-122"/>
              </a:rPr>
              <a:t>A.</a:t>
            </a:r>
            <a:r>
              <a:rPr lang="zh-CN" altLang="zh-CN" sz="2600" dirty="0">
                <a:latin typeface="Times New Roman" panose="02020603050405020304" pitchFamily="18" charset="0"/>
                <a:ea typeface="华文细黑" panose="02010600040101010101" pitchFamily="2" charset="-122"/>
              </a:rPr>
              <a:t>甲池是电能转化为化学能的装置，乙、丙池是化学能转化为电能的装置</a:t>
            </a:r>
            <a:endParaRPr lang="zh-CN" altLang="zh-CN" sz="26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en-US" altLang="zh-CN" sz="2600" dirty="0">
                <a:latin typeface="Times New Roman" panose="02020603050405020304" pitchFamily="18" charset="0"/>
                <a:ea typeface="华文细黑" panose="02010600040101010101" pitchFamily="2" charset="-122"/>
              </a:rPr>
              <a:t>B.</a:t>
            </a:r>
            <a:r>
              <a:rPr lang="zh-CN" altLang="zh-CN" sz="2600" dirty="0">
                <a:latin typeface="Times New Roman" panose="02020603050405020304" pitchFamily="18" charset="0"/>
                <a:ea typeface="华文细黑" panose="02010600040101010101" pitchFamily="2" charset="-122"/>
              </a:rPr>
              <a:t>甲池通入</a:t>
            </a:r>
            <a:r>
              <a:rPr lang="en-US" altLang="zh-CN" sz="2600" dirty="0">
                <a:latin typeface="Times New Roman" panose="02020603050405020304" pitchFamily="18" charset="0"/>
                <a:ea typeface="华文细黑" panose="02010600040101010101" pitchFamily="2" charset="-122"/>
              </a:rPr>
              <a:t>CH</a:t>
            </a:r>
            <a:r>
              <a:rPr lang="en-US" altLang="zh-CN" sz="2600" baseline="-25000" dirty="0">
                <a:latin typeface="Times New Roman" panose="02020603050405020304" pitchFamily="18" charset="0"/>
                <a:ea typeface="华文细黑" panose="02010600040101010101" pitchFamily="2" charset="-122"/>
              </a:rPr>
              <a:t>3</a:t>
            </a:r>
            <a:r>
              <a:rPr lang="en-US" altLang="zh-CN" sz="2600" dirty="0">
                <a:latin typeface="Times New Roman" panose="02020603050405020304" pitchFamily="18" charset="0"/>
                <a:ea typeface="华文细黑" panose="02010600040101010101" pitchFamily="2" charset="-122"/>
              </a:rPr>
              <a:t>OH</a:t>
            </a:r>
            <a:r>
              <a:rPr lang="zh-CN" altLang="zh-CN" sz="2600" dirty="0">
                <a:latin typeface="Times New Roman" panose="02020603050405020304" pitchFamily="18" charset="0"/>
                <a:ea typeface="华文细黑" panose="02010600040101010101" pitchFamily="2" charset="-122"/>
              </a:rPr>
              <a:t>的电极反应式为</a:t>
            </a:r>
            <a:r>
              <a:rPr lang="en-US" altLang="zh-CN" sz="2600" dirty="0">
                <a:latin typeface="Times New Roman" panose="02020603050405020304" pitchFamily="18" charset="0"/>
                <a:ea typeface="华文细黑" panose="02010600040101010101" pitchFamily="2" charset="-122"/>
              </a:rPr>
              <a:t>CH</a:t>
            </a:r>
            <a:r>
              <a:rPr lang="en-US" altLang="zh-CN" sz="2600" baseline="-25000" dirty="0">
                <a:latin typeface="Times New Roman" panose="02020603050405020304" pitchFamily="18" charset="0"/>
                <a:ea typeface="华文细黑" panose="02010600040101010101" pitchFamily="2" charset="-122"/>
              </a:rPr>
              <a:t>3</a:t>
            </a:r>
            <a:r>
              <a:rPr lang="en-US" altLang="zh-CN" sz="2600" dirty="0">
                <a:latin typeface="Times New Roman" panose="02020603050405020304" pitchFamily="18" charset="0"/>
                <a:ea typeface="华文细黑" panose="02010600040101010101" pitchFamily="2" charset="-122"/>
              </a:rPr>
              <a:t>OH</a:t>
            </a:r>
            <a:r>
              <a:rPr lang="zh-CN" altLang="zh-CN" sz="2600" dirty="0">
                <a:latin typeface="Times New Roman" panose="02020603050405020304" pitchFamily="18" charset="0"/>
                <a:ea typeface="华文细黑" panose="02010600040101010101" pitchFamily="2" charset="-122"/>
              </a:rPr>
              <a:t>－</a:t>
            </a:r>
            <a:r>
              <a:rPr lang="en-US" altLang="zh-CN" sz="2600" dirty="0">
                <a:latin typeface="Times New Roman" panose="02020603050405020304" pitchFamily="18" charset="0"/>
                <a:ea typeface="华文细黑" panose="02010600040101010101" pitchFamily="2" charset="-122"/>
              </a:rPr>
              <a:t>6e</a:t>
            </a:r>
            <a:r>
              <a:rPr lang="zh-CN" altLang="zh-CN" sz="2600" baseline="30000" dirty="0">
                <a:latin typeface="Times New Roman" panose="02020603050405020304" pitchFamily="18" charset="0"/>
                <a:ea typeface="华文细黑" panose="02010600040101010101" pitchFamily="2" charset="-122"/>
              </a:rPr>
              <a:t>－</a:t>
            </a:r>
            <a:r>
              <a:rPr lang="zh-CN" altLang="zh-CN" sz="2600" dirty="0">
                <a:latin typeface="Times New Roman" panose="02020603050405020304" pitchFamily="18" charset="0"/>
                <a:ea typeface="华文细黑" panose="02010600040101010101" pitchFamily="2" charset="-122"/>
              </a:rPr>
              <a:t>＋</a:t>
            </a:r>
            <a:r>
              <a:rPr lang="en-US" altLang="zh-CN" sz="2600" dirty="0">
                <a:latin typeface="Times New Roman" panose="02020603050405020304" pitchFamily="18" charset="0"/>
                <a:ea typeface="华文细黑" panose="02010600040101010101" pitchFamily="2" charset="-122"/>
              </a:rPr>
              <a:t>2H</a:t>
            </a:r>
            <a:r>
              <a:rPr lang="en-US" altLang="zh-CN" sz="2600" baseline="-25000" dirty="0">
                <a:latin typeface="Times New Roman" panose="02020603050405020304" pitchFamily="18" charset="0"/>
                <a:ea typeface="华文细黑" panose="02010600040101010101" pitchFamily="2" charset="-122"/>
              </a:rPr>
              <a:t>2</a:t>
            </a:r>
            <a:r>
              <a:rPr lang="en-US" altLang="zh-CN" sz="2600" dirty="0">
                <a:latin typeface="Times New Roman" panose="02020603050405020304" pitchFamily="18" charset="0"/>
                <a:ea typeface="华文细黑" panose="02010600040101010101" pitchFamily="2" charset="-122"/>
              </a:rPr>
              <a:t>O===         </a:t>
            </a:r>
            <a:r>
              <a:rPr lang="zh-CN" altLang="zh-CN" sz="2600" dirty="0">
                <a:latin typeface="Times New Roman" panose="02020603050405020304" pitchFamily="18" charset="0"/>
                <a:ea typeface="华文细黑" panose="02010600040101010101" pitchFamily="2" charset="-122"/>
              </a:rPr>
              <a:t>＋</a:t>
            </a:r>
            <a:r>
              <a:rPr lang="en-US" altLang="zh-CN" sz="2600" dirty="0">
                <a:latin typeface="Times New Roman" panose="02020603050405020304" pitchFamily="18" charset="0"/>
                <a:ea typeface="华文细黑" panose="02010600040101010101" pitchFamily="2" charset="-122"/>
              </a:rPr>
              <a:t>8H</a:t>
            </a:r>
            <a:r>
              <a:rPr lang="zh-CN" altLang="zh-CN" sz="2600" baseline="30000" dirty="0">
                <a:latin typeface="Times New Roman" panose="02020603050405020304" pitchFamily="18" charset="0"/>
                <a:ea typeface="华文细黑" panose="02010600040101010101" pitchFamily="2" charset="-122"/>
              </a:rPr>
              <a:t>＋</a:t>
            </a:r>
            <a:endParaRPr lang="zh-CN" altLang="zh-CN" sz="2600" dirty="0">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en-US" altLang="zh-CN" sz="2600" dirty="0">
                <a:latin typeface="Times New Roman" panose="02020603050405020304" pitchFamily="18" charset="0"/>
                <a:ea typeface="华文细黑" panose="02010600040101010101" pitchFamily="2" charset="-122"/>
              </a:rPr>
              <a:t>C.</a:t>
            </a:r>
            <a:r>
              <a:rPr lang="zh-CN" altLang="zh-CN" sz="2600" dirty="0">
                <a:latin typeface="Times New Roman" panose="02020603050405020304" pitchFamily="18" charset="0"/>
                <a:ea typeface="华文细黑" panose="02010600040101010101" pitchFamily="2" charset="-122"/>
              </a:rPr>
              <a:t>反应一段时间后，向乙池中加入一定量</a:t>
            </a:r>
            <a:r>
              <a:rPr lang="en-US" altLang="zh-CN" sz="2600" dirty="0">
                <a:latin typeface="Times New Roman" panose="02020603050405020304" pitchFamily="18" charset="0"/>
                <a:ea typeface="华文细黑" panose="02010600040101010101" pitchFamily="2" charset="-122"/>
              </a:rPr>
              <a:t>Cu(OH)</a:t>
            </a:r>
            <a:r>
              <a:rPr lang="en-US" altLang="zh-CN" sz="2600" baseline="-25000" dirty="0">
                <a:latin typeface="Times New Roman" panose="02020603050405020304" pitchFamily="18" charset="0"/>
                <a:ea typeface="华文细黑" panose="02010600040101010101" pitchFamily="2" charset="-122"/>
              </a:rPr>
              <a:t>2</a:t>
            </a:r>
            <a:r>
              <a:rPr lang="zh-CN" altLang="zh-CN" sz="2600" dirty="0">
                <a:latin typeface="Times New Roman" panose="02020603050405020304" pitchFamily="18" charset="0"/>
                <a:ea typeface="华文细黑" panose="02010600040101010101" pitchFamily="2" charset="-122"/>
              </a:rPr>
              <a:t>固体能使</a:t>
            </a:r>
            <a:r>
              <a:rPr lang="en-US" altLang="zh-CN" sz="2600" dirty="0">
                <a:latin typeface="Times New Roman" panose="02020603050405020304" pitchFamily="18" charset="0"/>
                <a:ea typeface="华文细黑" panose="02010600040101010101" pitchFamily="2" charset="-122"/>
              </a:rPr>
              <a:t>CuSO</a:t>
            </a:r>
            <a:r>
              <a:rPr lang="en-US" altLang="zh-CN" sz="2600" baseline="-25000" dirty="0">
                <a:latin typeface="Times New Roman" panose="02020603050405020304" pitchFamily="18" charset="0"/>
                <a:ea typeface="华文细黑" panose="02010600040101010101" pitchFamily="2" charset="-122"/>
              </a:rPr>
              <a:t>4</a:t>
            </a:r>
            <a:r>
              <a:rPr lang="zh-CN" altLang="zh-CN" sz="2600" dirty="0">
                <a:latin typeface="Times New Roman" panose="02020603050405020304" pitchFamily="18" charset="0"/>
                <a:ea typeface="华文细黑" panose="02010600040101010101" pitchFamily="2" charset="-122"/>
              </a:rPr>
              <a:t>溶液恢复到</a:t>
            </a:r>
            <a:endParaRPr lang="en-US" altLang="zh-CN" sz="2600" dirty="0">
              <a:latin typeface="Times New Roman" panose="02020603050405020304" pitchFamily="18" charset="0"/>
              <a:ea typeface="华文细黑" panose="02010600040101010101" pitchFamily="2" charset="-122"/>
            </a:endParaRPr>
          </a:p>
          <a:p>
            <a:pPr algn="just" defTabSz="1217930">
              <a:lnSpc>
                <a:spcPct val="150000"/>
              </a:lnSpc>
              <a:tabLst>
                <a:tab pos="2339975" algn="l"/>
              </a:tabLst>
            </a:pPr>
            <a:r>
              <a:rPr lang="en-US" altLang="zh-CN" sz="2600" dirty="0">
                <a:latin typeface="Times New Roman" panose="02020603050405020304" pitchFamily="18" charset="0"/>
                <a:ea typeface="华文细黑" panose="02010600040101010101" pitchFamily="2" charset="-122"/>
              </a:rPr>
              <a:t>    </a:t>
            </a:r>
            <a:r>
              <a:rPr lang="zh-CN" altLang="zh-CN" sz="2600" dirty="0">
                <a:latin typeface="Times New Roman" panose="02020603050405020304" pitchFamily="18" charset="0"/>
                <a:ea typeface="华文细黑" panose="02010600040101010101" pitchFamily="2" charset="-122"/>
              </a:rPr>
              <a:t>原浓度</a:t>
            </a:r>
            <a:endParaRPr lang="zh-CN" altLang="zh-CN" sz="26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en-US" altLang="zh-CN" sz="2600" dirty="0">
                <a:latin typeface="Times New Roman" panose="02020603050405020304" pitchFamily="18" charset="0"/>
                <a:ea typeface="华文细黑" panose="02010600040101010101" pitchFamily="2" charset="-122"/>
              </a:rPr>
              <a:t>D.</a:t>
            </a:r>
            <a:r>
              <a:rPr lang="zh-CN" altLang="zh-CN" sz="2600" dirty="0">
                <a:latin typeface="Times New Roman" panose="02020603050405020304" pitchFamily="18" charset="0"/>
                <a:ea typeface="华文细黑" panose="02010600040101010101" pitchFamily="2" charset="-122"/>
              </a:rPr>
              <a:t>甲池中消耗</a:t>
            </a:r>
            <a:r>
              <a:rPr lang="en-US" altLang="zh-CN" sz="2600" dirty="0">
                <a:latin typeface="Times New Roman" panose="02020603050405020304" pitchFamily="18" charset="0"/>
                <a:ea typeface="华文细黑" panose="02010600040101010101" pitchFamily="2" charset="-122"/>
              </a:rPr>
              <a:t>280 mL(</a:t>
            </a:r>
            <a:r>
              <a:rPr lang="zh-CN" altLang="zh-CN" sz="2600" dirty="0">
                <a:latin typeface="Times New Roman" panose="02020603050405020304" pitchFamily="18" charset="0"/>
                <a:ea typeface="华文细黑" panose="02010600040101010101" pitchFamily="2" charset="-122"/>
              </a:rPr>
              <a:t>标准状况下</a:t>
            </a:r>
            <a:r>
              <a:rPr lang="en-US" altLang="zh-CN" sz="2600" dirty="0">
                <a:latin typeface="Times New Roman" panose="02020603050405020304" pitchFamily="18" charset="0"/>
                <a:ea typeface="华文细黑" panose="02010600040101010101" pitchFamily="2" charset="-122"/>
              </a:rPr>
              <a:t>)O</a:t>
            </a:r>
            <a:r>
              <a:rPr lang="en-US" altLang="zh-CN" sz="2600" baseline="-25000" dirty="0">
                <a:latin typeface="Times New Roman" panose="02020603050405020304" pitchFamily="18" charset="0"/>
                <a:ea typeface="华文细黑" panose="02010600040101010101" pitchFamily="2" charset="-122"/>
              </a:rPr>
              <a:t>2</a:t>
            </a:r>
            <a:r>
              <a:rPr lang="zh-CN" altLang="zh-CN" sz="2600" dirty="0">
                <a:latin typeface="Times New Roman" panose="02020603050405020304" pitchFamily="18" charset="0"/>
                <a:ea typeface="华文细黑" panose="02010600040101010101" pitchFamily="2" charset="-122"/>
              </a:rPr>
              <a:t>，此时丙池中理论上最多产生</a:t>
            </a:r>
            <a:r>
              <a:rPr lang="en-US" altLang="zh-CN" sz="2600" dirty="0">
                <a:latin typeface="Times New Roman" panose="02020603050405020304" pitchFamily="18" charset="0"/>
                <a:ea typeface="华文细黑" panose="02010600040101010101" pitchFamily="2" charset="-122"/>
              </a:rPr>
              <a:t>1.45 g</a:t>
            </a:r>
            <a:r>
              <a:rPr lang="zh-CN" altLang="zh-CN" sz="2600" dirty="0">
                <a:latin typeface="Times New Roman" panose="02020603050405020304" pitchFamily="18" charset="0"/>
                <a:ea typeface="华文细黑" panose="02010600040101010101" pitchFamily="2" charset="-122"/>
              </a:rPr>
              <a:t>固体</a:t>
            </a:r>
            <a:endParaRPr lang="zh-CN" altLang="zh-CN" sz="2600" dirty="0">
              <a:latin typeface="宋体" panose="02010600030101010101" pitchFamily="2" charset="-122"/>
              <a:ea typeface="黑体" panose="02010609060101010101" pitchFamily="49" charset="-122"/>
            </a:endParaRPr>
          </a:p>
        </p:txBody>
      </p:sp>
      <p:graphicFrame>
        <p:nvGraphicFramePr>
          <p:cNvPr id="25602" name="Object 56"/>
          <p:cNvGraphicFramePr/>
          <p:nvPr/>
        </p:nvGraphicFramePr>
        <p:xfrm>
          <a:off x="8959850" y="1243013"/>
          <a:ext cx="1149350" cy="593725"/>
        </p:xfrm>
        <a:graphic>
          <a:graphicData uri="http://schemas.openxmlformats.org/presentationml/2006/ole">
            <mc:AlternateContent xmlns:mc="http://schemas.openxmlformats.org/markup-compatibility/2006">
              <mc:Choice xmlns:v="urn:schemas-microsoft-com:vml" Requires="v">
                <p:oleObj spid="_x0000_s3110" name="" r:id="rId2" imgW="1151890" imgH="595630" progId="Word.Document.12">
                  <p:embed/>
                </p:oleObj>
              </mc:Choice>
              <mc:Fallback>
                <p:oleObj name="" r:id="rId2" imgW="1151890" imgH="595630" progId="Word.Document.12">
                  <p:embed/>
                  <p:pic>
                    <p:nvPicPr>
                      <p:cNvPr id="0" name="图片 3109"/>
                      <p:cNvPicPr/>
                      <p:nvPr/>
                    </p:nvPicPr>
                    <p:blipFill>
                      <a:blip r:embed="rId3"/>
                      <a:stretch>
                        <a:fillRect/>
                      </a:stretch>
                    </p:blipFill>
                    <p:spPr>
                      <a:xfrm>
                        <a:off x="8959850" y="1243013"/>
                        <a:ext cx="1149350" cy="593725"/>
                      </a:xfrm>
                      <a:prstGeom prst="rect">
                        <a:avLst/>
                      </a:prstGeom>
                      <a:noFill/>
                      <a:ln w="38100">
                        <a:noFill/>
                        <a:miter/>
                      </a:ln>
                    </p:spPr>
                  </p:pic>
                </p:oleObj>
              </mc:Fallback>
            </mc:AlternateContent>
          </a:graphicData>
        </a:graphic>
      </p:graphicFrame>
      <p:sp>
        <p:nvSpPr>
          <p:cNvPr id="21" name="TextBox 20"/>
          <p:cNvSpPr txBox="1"/>
          <p:nvPr/>
        </p:nvSpPr>
        <p:spPr>
          <a:xfrm>
            <a:off x="114300" y="2987675"/>
            <a:ext cx="815975" cy="785813"/>
          </a:xfrm>
          <a:prstGeom prst="rect">
            <a:avLst/>
          </a:prstGeom>
          <a:noFill/>
          <a:ln w="9525">
            <a:noFill/>
          </a:ln>
        </p:spPr>
        <p:txBody>
          <a:bodyPr>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25611" name="Picture 2" descr="\\李笑影\李笑影\2016\二轮\大二轮\化学\-133.TIF"/>
          <p:cNvPicPr>
            <a:picLocks noChangeAspect="1"/>
          </p:cNvPicPr>
          <p:nvPr/>
        </p:nvPicPr>
        <p:blipFill>
          <a:blip r:embed="rId4">
            <a:clrChange>
              <a:clrFrom>
                <a:srgbClr val="FFFFFF"/>
              </a:clrFrom>
              <a:clrTo>
                <a:srgbClr val="FFFFFF">
                  <a:alpha val="0"/>
                </a:srgbClr>
              </a:clrTo>
            </a:clrChange>
          </a:blip>
          <a:stretch>
            <a:fillRect/>
          </a:stretch>
        </p:blipFill>
        <p:spPr>
          <a:xfrm>
            <a:off x="2451100" y="3649663"/>
            <a:ext cx="7288213" cy="2922587"/>
          </a:xfrm>
          <a:prstGeom prst="rect">
            <a:avLst/>
          </a:prstGeom>
          <a:noFill/>
          <a:ln w="9525">
            <a:noFill/>
          </a:ln>
        </p:spPr>
      </p:pic>
      <p:sp>
        <p:nvSpPr>
          <p:cNvPr id="24" name="Rectangle 21">
            <a:hlinkClick r:id="rId5"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8.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23" name="矩形 22"/>
          <p:cNvSpPr/>
          <p:nvPr/>
        </p:nvSpPr>
        <p:spPr>
          <a:xfrm>
            <a:off x="341313" y="712788"/>
            <a:ext cx="11456988" cy="2144713"/>
          </a:xfrm>
          <a:prstGeom prst="rect">
            <a:avLst/>
          </a:prstGeom>
        </p:spPr>
        <p:txBody>
          <a:bodyPr>
            <a:spAutoFit/>
          </a:bodyPr>
          <a:lstStyle/>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甲池为原电池，作为电源，乙池、丙池为两个电解池。根据原电池的形成条件，通入</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OH</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的一极为负极，通入</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的一极为正极，所以石墨、</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Pt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左</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作阳极，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Ag</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Pt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右</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作阴极；</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graphicFrame>
        <p:nvGraphicFramePr>
          <p:cNvPr id="2" name="Object 105"/>
          <p:cNvGraphicFramePr/>
          <p:nvPr/>
        </p:nvGraphicFramePr>
        <p:xfrm>
          <a:off x="446088" y="3090863"/>
          <a:ext cx="9518650" cy="1049337"/>
        </p:xfrm>
        <a:graphic>
          <a:graphicData uri="http://schemas.openxmlformats.org/presentationml/2006/ole">
            <mc:AlternateContent xmlns:mc="http://schemas.openxmlformats.org/markup-compatibility/2006">
              <mc:Choice xmlns:v="urn:schemas-microsoft-com:vml" Requires="v">
                <p:oleObj spid="_x0000_s3111" name="" r:id="rId1" imgW="9518650" imgH="1050290" progId="Word.Document.12">
                  <p:embed/>
                </p:oleObj>
              </mc:Choice>
              <mc:Fallback>
                <p:oleObj name="" r:id="rId1" imgW="9518650" imgH="1050290" progId="Word.Document.12">
                  <p:embed/>
                  <p:pic>
                    <p:nvPicPr>
                      <p:cNvPr id="0" name="图片 3110"/>
                      <p:cNvPicPr/>
                      <p:nvPr/>
                    </p:nvPicPr>
                    <p:blipFill>
                      <a:blip r:embed="rId2"/>
                      <a:stretch>
                        <a:fillRect/>
                      </a:stretch>
                    </p:blipFill>
                    <p:spPr>
                      <a:xfrm>
                        <a:off x="446088" y="3090863"/>
                        <a:ext cx="9518650" cy="1049337"/>
                      </a:xfrm>
                      <a:prstGeom prst="rect">
                        <a:avLst/>
                      </a:prstGeom>
                      <a:noFill/>
                      <a:ln w="38100">
                        <a:noFill/>
                        <a:miter/>
                      </a:ln>
                    </p:spPr>
                  </p:pic>
                </p:oleObj>
              </mc:Fallback>
            </mc:AlternateContent>
          </a:graphicData>
        </a:graphic>
      </p:graphicFrame>
      <p:sp>
        <p:nvSpPr>
          <p:cNvPr id="4" name="矩形 3"/>
          <p:cNvSpPr/>
          <p:nvPr/>
        </p:nvSpPr>
        <p:spPr>
          <a:xfrm>
            <a:off x="341313" y="3573463"/>
            <a:ext cx="11344275" cy="2914650"/>
          </a:xfrm>
          <a:prstGeom prst="rect">
            <a:avLst/>
          </a:prstGeom>
          <a:noFill/>
          <a:ln w="9525">
            <a:noFill/>
          </a:ln>
        </p:spPr>
        <p:txBody>
          <a:bodyPr>
            <a:spAutoFit/>
          </a:bodyPr>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C</a:t>
            </a:r>
            <a:r>
              <a:rPr lang="zh-CN" altLang="zh-CN" sz="2800" dirty="0">
                <a:latin typeface="Times New Roman" panose="02020603050405020304" pitchFamily="18" charset="0"/>
                <a:ea typeface="华文细黑" panose="02010600040101010101" pitchFamily="2" charset="-122"/>
              </a:rPr>
              <a:t>项，应加入</a:t>
            </a:r>
            <a:r>
              <a:rPr lang="en-US" altLang="zh-CN" sz="2800" dirty="0">
                <a:latin typeface="Times New Roman" panose="02020603050405020304" pitchFamily="18" charset="0"/>
                <a:ea typeface="华文细黑" panose="02010600040101010101" pitchFamily="2" charset="-122"/>
              </a:rPr>
              <a:t>CuO</a:t>
            </a:r>
            <a:r>
              <a:rPr lang="zh-CN" altLang="zh-CN" sz="2800" dirty="0">
                <a:latin typeface="Times New Roman" panose="02020603050405020304" pitchFamily="18" charset="0"/>
                <a:ea typeface="华文细黑" panose="02010600040101010101" pitchFamily="2" charset="-122"/>
              </a:rPr>
              <a:t>或</a:t>
            </a:r>
            <a:r>
              <a:rPr lang="en-US" altLang="zh-CN" sz="2800" dirty="0">
                <a:latin typeface="Times New Roman" panose="02020603050405020304" pitchFamily="18" charset="0"/>
                <a:ea typeface="华文细黑" panose="02010600040101010101" pitchFamily="2" charset="-122"/>
              </a:rPr>
              <a:t>CuCO</a:t>
            </a:r>
            <a:r>
              <a:rPr lang="en-US" altLang="zh-CN" sz="2800" baseline="-25000" dirty="0">
                <a:latin typeface="Times New Roman" panose="02020603050405020304" pitchFamily="18" charset="0"/>
                <a:ea typeface="华文细黑" panose="02010600040101010101" pitchFamily="2" charset="-122"/>
              </a:rPr>
              <a:t>3</a:t>
            </a:r>
            <a:r>
              <a:rPr lang="zh-CN" altLang="zh-CN" sz="2800" dirty="0">
                <a:latin typeface="Times New Roman" panose="02020603050405020304" pitchFamily="18" charset="0"/>
                <a:ea typeface="华文细黑" panose="02010600040101010101" pitchFamily="2" charset="-122"/>
              </a:rPr>
              <a:t>；</a:t>
            </a:r>
            <a:endParaRPr lang="zh-CN" altLang="zh-CN" sz="2800" dirty="0">
              <a:latin typeface="宋体" panose="02010600030101010101" pitchFamily="2" charset="-122"/>
              <a:ea typeface="华文细黑" panose="02010600040101010101" pitchFamily="2" charset="-122"/>
            </a:endParaRPr>
          </a:p>
          <a:p>
            <a:pPr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D</a:t>
            </a:r>
            <a:r>
              <a:rPr lang="zh-CN" altLang="zh-CN" sz="2800" dirty="0">
                <a:latin typeface="Times New Roman" panose="02020603050405020304" pitchFamily="18" charset="0"/>
                <a:ea typeface="华文细黑" panose="02010600040101010101" pitchFamily="2" charset="-122"/>
              </a:rPr>
              <a:t>项，丙池中：</a:t>
            </a:r>
            <a:r>
              <a:rPr lang="en-US" altLang="zh-CN" sz="2800" dirty="0">
                <a:latin typeface="Times New Roman" panose="02020603050405020304" pitchFamily="18" charset="0"/>
                <a:ea typeface="华文细黑" panose="02010600040101010101" pitchFamily="2" charset="-122"/>
              </a:rPr>
              <a:t>MgCl</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            Mg(OH)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宋体" panose="02010600030101010101" pitchFamily="2" charset="-122"/>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Cl</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宋体" panose="02010600030101010101" pitchFamily="2" charset="-122"/>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宋体" panose="02010600030101010101" pitchFamily="2" charset="-122"/>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，消耗</a:t>
            </a:r>
            <a:r>
              <a:rPr lang="en-US" altLang="zh-CN" sz="2800" dirty="0">
                <a:latin typeface="Times New Roman" panose="02020603050405020304" pitchFamily="18" charset="0"/>
                <a:ea typeface="华文细黑" panose="02010600040101010101" pitchFamily="2" charset="-122"/>
              </a:rPr>
              <a:t>0.012 5 mol 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，转移</a:t>
            </a:r>
            <a:r>
              <a:rPr lang="en-US" altLang="zh-CN" sz="2800" dirty="0">
                <a:latin typeface="Times New Roman" panose="02020603050405020304" pitchFamily="18" charset="0"/>
                <a:ea typeface="华文细黑" panose="02010600040101010101" pitchFamily="2" charset="-122"/>
              </a:rPr>
              <a:t>0.05 mol</a:t>
            </a:r>
            <a:r>
              <a:rPr lang="zh-CN" altLang="zh-CN" sz="2800" dirty="0">
                <a:latin typeface="Times New Roman" panose="02020603050405020304" pitchFamily="18" charset="0"/>
                <a:ea typeface="华文细黑" panose="02010600040101010101" pitchFamily="2" charset="-122"/>
              </a:rPr>
              <a:t>电子，生成</a:t>
            </a:r>
            <a:r>
              <a:rPr lang="en-US" altLang="zh-CN" sz="2800" dirty="0">
                <a:latin typeface="Times New Roman" panose="02020603050405020304" pitchFamily="18" charset="0"/>
                <a:ea typeface="华文细黑" panose="02010600040101010101" pitchFamily="2" charset="-122"/>
              </a:rPr>
              <a:t>0.025 mol Mg(OH)</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，其质量为</a:t>
            </a:r>
            <a:r>
              <a:rPr lang="en-US" altLang="zh-CN" sz="2800" dirty="0">
                <a:latin typeface="Times New Roman" panose="02020603050405020304" pitchFamily="18" charset="0"/>
                <a:ea typeface="华文细黑" panose="02010600040101010101" pitchFamily="2" charset="-122"/>
              </a:rPr>
              <a:t>1.45 g</a:t>
            </a:r>
            <a:r>
              <a:rPr lang="zh-CN" altLang="zh-CN" sz="2800" dirty="0">
                <a:latin typeface="Times New Roman" panose="02020603050405020304" pitchFamily="18" charset="0"/>
                <a:ea typeface="华文细黑" panose="02010600040101010101" pitchFamily="2" charset="-122"/>
              </a:rPr>
              <a:t>。</a:t>
            </a:r>
            <a:endParaRPr lang="zh-CN" altLang="zh-CN" sz="2800" dirty="0">
              <a:latin typeface="宋体" panose="02010600030101010101" pitchFamily="2" charset="-122"/>
              <a:ea typeface="黑体" panose="02010609060101010101" pitchFamily="49" charset="-122"/>
            </a:endParaRPr>
          </a:p>
        </p:txBody>
      </p:sp>
      <p:graphicFrame>
        <p:nvGraphicFramePr>
          <p:cNvPr id="5" name="Object 106"/>
          <p:cNvGraphicFramePr/>
          <p:nvPr/>
        </p:nvGraphicFramePr>
        <p:xfrm>
          <a:off x="4972050" y="4221163"/>
          <a:ext cx="1101725" cy="828675"/>
        </p:xfrm>
        <a:graphic>
          <a:graphicData uri="http://schemas.openxmlformats.org/presentationml/2006/ole">
            <mc:AlternateContent xmlns:mc="http://schemas.openxmlformats.org/markup-compatibility/2006">
              <mc:Choice xmlns:v="urn:schemas-microsoft-com:vml" Requires="v">
                <p:oleObj spid="_x0000_s3112" name="" r:id="rId3" imgW="1103630" imgH="830580" progId="Word.Document.12">
                  <p:embed/>
                </p:oleObj>
              </mc:Choice>
              <mc:Fallback>
                <p:oleObj name="" r:id="rId3" imgW="1103630" imgH="830580" progId="Word.Document.12">
                  <p:embed/>
                  <p:pic>
                    <p:nvPicPr>
                      <p:cNvPr id="0" name="图片 3111"/>
                      <p:cNvPicPr/>
                      <p:nvPr/>
                    </p:nvPicPr>
                    <p:blipFill>
                      <a:blip r:embed="rId4"/>
                      <a:stretch>
                        <a:fillRect/>
                      </a:stretch>
                    </p:blipFill>
                    <p:spPr>
                      <a:xfrm>
                        <a:off x="4972050" y="4221163"/>
                        <a:ext cx="1101725" cy="828675"/>
                      </a:xfrm>
                      <a:prstGeom prst="rect">
                        <a:avLst/>
                      </a:prstGeom>
                      <a:noFill/>
                      <a:ln w="38100">
                        <a:noFill/>
                        <a:miter/>
                      </a:ln>
                    </p:spPr>
                  </p:pic>
                </p:oleObj>
              </mc:Fallback>
            </mc:AlternateContent>
          </a:graphicData>
        </a:graphic>
      </p:graphicFrame>
      <p:sp>
        <p:nvSpPr>
          <p:cNvPr id="24" name="Rectangle 21">
            <a:hlinkClick r:id="rId5"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750"/>
                                        <p:tgtEl>
                                          <p:spTgt spid="23"/>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750"/>
                                        <p:tgtEl>
                                          <p:spTgt spid="2"/>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4">
                                            <p:txEl>
                                              <p:charRg st="0" end="17"/>
                                            </p:txEl>
                                          </p:spTgt>
                                        </p:tgtEl>
                                        <p:attrNameLst>
                                          <p:attrName>style.visibility</p:attrName>
                                        </p:attrNameLst>
                                      </p:cBhvr>
                                      <p:to>
                                        <p:strVal val="visible"/>
                                      </p:to>
                                    </p:set>
                                    <p:animEffect transition="in" filter="blinds(horizontal)">
                                      <p:cBhvr>
                                        <p:cTn id="15" dur="750"/>
                                        <p:tgtEl>
                                          <p:spTgt spid="4">
                                            <p:txEl>
                                              <p:charRg st="0" end="17"/>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4">
                                            <p:txEl>
                                              <p:charRg st="17" end="126"/>
                                            </p:txEl>
                                          </p:spTgt>
                                        </p:tgtEl>
                                        <p:attrNameLst>
                                          <p:attrName>style.visibility</p:attrName>
                                        </p:attrNameLst>
                                      </p:cBhvr>
                                      <p:to>
                                        <p:strVal val="visible"/>
                                      </p:to>
                                    </p:set>
                                    <p:animEffect transition="in" filter="blinds(horizontal)">
                                      <p:cBhvr>
                                        <p:cTn id="19" dur="750"/>
                                        <p:tgtEl>
                                          <p:spTgt spid="4">
                                            <p:txEl>
                                              <p:charRg st="17" end="12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 name="矩形 18"/>
          <p:cNvSpPr/>
          <p:nvPr/>
        </p:nvSpPr>
        <p:spPr>
          <a:xfrm>
            <a:off x="284163" y="674688"/>
            <a:ext cx="11571288" cy="2208213"/>
          </a:xfrm>
          <a:prstGeom prst="rect">
            <a:avLst/>
          </a:prstGeom>
        </p:spPr>
        <p:txBody>
          <a:bodyPr>
            <a:spAutoFit/>
          </a:bodyPr>
          <a:lstStyle/>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7.</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已知铅蓄电池的工作原理为</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Pb</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PbO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SO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en-US" altLang="zh-CN" sz="2800" b="0" i="0" u="none" strike="noStrike" kern="100" cap="none" spc="0" normalizeH="0" baseline="0" noProof="0" dirty="0">
                <a:ln>
                  <a:noFill/>
                </a:ln>
                <a:solidFill>
                  <a:schemeClr val="tx1"/>
                </a:solidFill>
                <a:effectLst/>
                <a:uLnTx/>
                <a:uFillTx/>
                <a:latin typeface="华文细黑" panose="02010600040101010101" pitchFamily="2" charset="-122"/>
                <a:ea typeface="华文细黑" panose="02010600040101010101" pitchFamily="2" charset="-122"/>
                <a:cs typeface="Courier New" panose="02070309020205020404"/>
              </a:rPr>
              <a:t>           </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2PbSO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，现用如图装置进行电解</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电解液足量</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，测得当铅蓄电池中转移</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0.4 </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mol</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电子时铁电极的质量减少</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11.2 g</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。请回答下列问题。</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graphicFrame>
        <p:nvGraphicFramePr>
          <p:cNvPr id="27650" name="Object 46"/>
          <p:cNvGraphicFramePr/>
          <p:nvPr/>
        </p:nvGraphicFramePr>
        <p:xfrm>
          <a:off x="8051800" y="649288"/>
          <a:ext cx="1168400" cy="1133475"/>
        </p:xfrm>
        <a:graphic>
          <a:graphicData uri="http://schemas.openxmlformats.org/presentationml/2006/ole">
            <mc:AlternateContent xmlns:mc="http://schemas.openxmlformats.org/markup-compatibility/2006">
              <mc:Choice xmlns:v="urn:schemas-microsoft-com:vml" Requires="v">
                <p:oleObj spid="_x0000_s3114" name="" r:id="rId1" imgW="1170305" imgH="1135380" progId="Word.Document.12">
                  <p:embed/>
                </p:oleObj>
              </mc:Choice>
              <mc:Fallback>
                <p:oleObj name="" r:id="rId1" imgW="1170305" imgH="1135380" progId="Word.Document.12">
                  <p:embed/>
                  <p:pic>
                    <p:nvPicPr>
                      <p:cNvPr id="0" name="图片 3113"/>
                      <p:cNvPicPr/>
                      <p:nvPr/>
                    </p:nvPicPr>
                    <p:blipFill>
                      <a:blip r:embed="rId2"/>
                      <a:stretch>
                        <a:fillRect/>
                      </a:stretch>
                    </p:blipFill>
                    <p:spPr>
                      <a:xfrm>
                        <a:off x="8051800" y="649288"/>
                        <a:ext cx="1168400" cy="1133475"/>
                      </a:xfrm>
                      <a:prstGeom prst="rect">
                        <a:avLst/>
                      </a:prstGeom>
                      <a:noFill/>
                      <a:ln w="38100">
                        <a:noFill/>
                        <a:miter/>
                      </a:ln>
                    </p:spPr>
                  </p:pic>
                </p:oleObj>
              </mc:Fallback>
            </mc:AlternateContent>
          </a:graphicData>
        </a:graphic>
      </p:graphicFrame>
      <p:pic>
        <p:nvPicPr>
          <p:cNvPr id="27652" name="Picture 2" descr="\\李笑影\李笑影\2016\二轮\大二轮\化学\-134.TIF"/>
          <p:cNvPicPr>
            <a:picLocks noChangeAspect="1"/>
          </p:cNvPicPr>
          <p:nvPr/>
        </p:nvPicPr>
        <p:blipFill>
          <a:blip r:embed="rId3"/>
          <a:stretch>
            <a:fillRect/>
          </a:stretch>
        </p:blipFill>
        <p:spPr>
          <a:xfrm>
            <a:off x="4098925" y="2847975"/>
            <a:ext cx="3992563" cy="3687763"/>
          </a:xfrm>
          <a:prstGeom prst="rect">
            <a:avLst/>
          </a:prstGeom>
          <a:noFill/>
          <a:ln w="9525">
            <a:noFill/>
          </a:ln>
        </p:spPr>
      </p:pic>
      <p:sp>
        <p:nvSpPr>
          <p:cNvPr id="20" name="Rectangle 21">
            <a:hlinkClick r:id="rId4"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7"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8"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9"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10"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11"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矩形 2"/>
          <p:cNvSpPr/>
          <p:nvPr/>
        </p:nvSpPr>
        <p:spPr>
          <a:xfrm>
            <a:off x="301625" y="268288"/>
            <a:ext cx="11688763" cy="2370138"/>
          </a:xfrm>
          <a:prstGeom prst="rect">
            <a:avLst/>
          </a:prstGeom>
        </p:spPr>
        <p:txBody>
          <a:bodyPr>
            <a:spAutoFit/>
          </a:bodyPr>
          <a:lstStyle/>
          <a:p>
            <a:pPr marL="0" marR="0" lvl="0" indent="0" algn="l" defTabSz="1218565" rtl="0" eaLnBrk="1" fontAlgn="auto" latinLnBrk="0" hangingPunct="1">
              <a:lnSpc>
                <a:spcPts val="55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说明　</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无论是装置</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Ⅰ</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还是装置</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Ⅱ</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，电子均不能通过电解质溶液。</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l"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在装置</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Ⅰ</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中，由于不可避免会直接发生</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Zn</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Cu</a:t>
            </a:r>
            <a:r>
              <a:rPr kumimoji="0" lang="en-US"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=Cu</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Zn</a:t>
            </a:r>
            <a:r>
              <a:rPr kumimoji="0" lang="en-US"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而使化学能转化为热能，所以装置</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Ⅱ</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的能量转化率高。</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2" name="矩形 21"/>
          <p:cNvSpPr/>
          <p:nvPr/>
        </p:nvSpPr>
        <p:spPr>
          <a:xfrm>
            <a:off x="195263" y="654050"/>
            <a:ext cx="11804650" cy="5910263"/>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(1)A</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是铅蓄电池的</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极，铅蓄电池正极反应式为</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_____________________</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________________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，放电过程中电解液的密度</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______(</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填</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减小</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增大</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或</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不变</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根据在电解过程中铁电极质量的减少可判断</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是电源的负极，</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B</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是电</a:t>
            </a:r>
            <a:r>
              <a:rPr kumimoji="0" lang="zh-CN" altLang="zh-CN" sz="28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源的正极，电解时</a:t>
            </a:r>
            <a:r>
              <a:rPr kumimoji="0" lang="en-US" altLang="zh-CN" sz="28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Ag</a:t>
            </a:r>
            <a:r>
              <a:rPr kumimoji="0" lang="zh-CN" altLang="zh-CN" sz="28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极作阴极，电极反应式为</a:t>
            </a:r>
            <a:r>
              <a:rPr kumimoji="0" lang="en-US" altLang="zh-CN" sz="28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2H</a:t>
            </a:r>
            <a:r>
              <a:rPr kumimoji="0" lang="zh-CN" altLang="zh-CN" sz="2800" b="0" i="0" u="none" strike="noStrike" kern="100" cap="none" spc="-10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2e</a:t>
            </a:r>
            <a:r>
              <a:rPr kumimoji="0" lang="zh-CN" altLang="zh-CN" sz="2800" b="0" i="0" u="none" strike="noStrike" kern="100" cap="none" spc="-10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10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10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zh-CN" altLang="zh-CN" sz="28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作阳极，</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电极反应式为</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2e</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en-US"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，左侧</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U</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形管中总反应式为</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2H</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en-US"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。右侧</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U</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形管相当于电镀装置，</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Zn</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电极作阴极，电极反应式为</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Cu</a:t>
            </a:r>
            <a:r>
              <a:rPr kumimoji="0" lang="en-US"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2e</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=Cu</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，铜电极作阳极，电极反应式为</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Cu</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2e</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=Cu</a:t>
            </a:r>
            <a:r>
              <a:rPr kumimoji="0" lang="en-US"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，电镀过程中</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CuSO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溶液的浓度保持不变，根据上述分析可得答案。</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21" name="矩形 20"/>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3" name="圆角矩形 22"/>
          <p:cNvSpPr/>
          <p:nvPr/>
        </p:nvSpPr>
        <p:spPr>
          <a:xfrm>
            <a:off x="11063288" y="6657975"/>
            <a:ext cx="1127125"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3" name="矩形 2"/>
          <p:cNvSpPr/>
          <p:nvPr/>
        </p:nvSpPr>
        <p:spPr>
          <a:xfrm>
            <a:off x="3049588" y="755650"/>
            <a:ext cx="544513"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负</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graphicFrame>
        <p:nvGraphicFramePr>
          <p:cNvPr id="4" name="Object 44"/>
          <p:cNvGraphicFramePr/>
          <p:nvPr/>
        </p:nvGraphicFramePr>
        <p:xfrm>
          <a:off x="8202613" y="742950"/>
          <a:ext cx="3971925" cy="695325"/>
        </p:xfrm>
        <a:graphic>
          <a:graphicData uri="http://schemas.openxmlformats.org/presentationml/2006/ole">
            <mc:AlternateContent xmlns:mc="http://schemas.openxmlformats.org/markup-compatibility/2006">
              <mc:Choice xmlns:v="urn:schemas-microsoft-com:vml" Requires="v">
                <p:oleObj spid="_x0000_s3113" name="" r:id="rId1" imgW="3980815" imgH="696595" progId="Word.Document.12">
                  <p:embed/>
                </p:oleObj>
              </mc:Choice>
              <mc:Fallback>
                <p:oleObj name="" r:id="rId1" imgW="3980815" imgH="696595" progId="Word.Document.12">
                  <p:embed/>
                  <p:pic>
                    <p:nvPicPr>
                      <p:cNvPr id="0" name="图片 3112"/>
                      <p:cNvPicPr/>
                      <p:nvPr/>
                    </p:nvPicPr>
                    <p:blipFill>
                      <a:blip r:embed="rId2"/>
                      <a:stretch>
                        <a:fillRect/>
                      </a:stretch>
                    </p:blipFill>
                    <p:spPr>
                      <a:xfrm>
                        <a:off x="8202613" y="742950"/>
                        <a:ext cx="3971925" cy="695325"/>
                      </a:xfrm>
                      <a:prstGeom prst="rect">
                        <a:avLst/>
                      </a:prstGeom>
                      <a:noFill/>
                      <a:ln w="38100">
                        <a:noFill/>
                        <a:miter/>
                      </a:ln>
                    </p:spPr>
                  </p:pic>
                </p:oleObj>
              </mc:Fallback>
            </mc:AlternateContent>
          </a:graphicData>
        </a:graphic>
      </p:graphicFrame>
      <p:sp>
        <p:nvSpPr>
          <p:cNvPr id="6" name="矩形 5"/>
          <p:cNvSpPr/>
          <p:nvPr/>
        </p:nvSpPr>
        <p:spPr>
          <a:xfrm>
            <a:off x="287338" y="1412875"/>
            <a:ext cx="2908300" cy="523875"/>
          </a:xfrm>
          <a:prstGeom prst="rect">
            <a:avLst/>
          </a:prstGeom>
          <a:noFill/>
          <a:ln w="9525">
            <a:noFill/>
          </a:ln>
        </p:spPr>
        <p:txBody>
          <a:bodyPr wrap="none">
            <a:spAutoFit/>
          </a:bodyPr>
          <a:p>
            <a:pPr algn="just"/>
            <a:r>
              <a:rPr lang="en-US" altLang="zh-CN" sz="2800" dirty="0">
                <a:solidFill>
                  <a:srgbClr val="C00000"/>
                </a:solidFill>
                <a:latin typeface="Times New Roman" panose="02020603050405020304" pitchFamily="18" charset="0"/>
                <a:ea typeface="华文细黑" panose="02010600040101010101" pitchFamily="2" charset="-122"/>
              </a:rPr>
              <a:t>===PbSO</a:t>
            </a:r>
            <a:r>
              <a:rPr lang="en-US" altLang="zh-CN" sz="2800" baseline="-25000" dirty="0">
                <a:solidFill>
                  <a:srgbClr val="C00000"/>
                </a:solidFill>
                <a:latin typeface="Times New Roman" panose="02020603050405020304" pitchFamily="18" charset="0"/>
                <a:ea typeface="华文细黑" panose="02010600040101010101" pitchFamily="2" charset="-122"/>
              </a:rPr>
              <a:t>4</a:t>
            </a:r>
            <a:r>
              <a:rPr lang="zh-CN" altLang="zh-CN" sz="2800" dirty="0">
                <a:solidFill>
                  <a:srgbClr val="C00000"/>
                </a:solidFill>
                <a:latin typeface="Times New Roman" panose="02020603050405020304" pitchFamily="18" charset="0"/>
                <a:ea typeface="华文细黑" panose="02010600040101010101" pitchFamily="2" charset="-122"/>
              </a:rPr>
              <a:t>＋</a:t>
            </a:r>
            <a:r>
              <a:rPr lang="en-US" altLang="zh-CN" sz="2800" dirty="0">
                <a:solidFill>
                  <a:srgbClr val="C00000"/>
                </a:solidFill>
                <a:latin typeface="Times New Roman" panose="02020603050405020304" pitchFamily="18" charset="0"/>
                <a:ea typeface="华文细黑" panose="02010600040101010101" pitchFamily="2" charset="-122"/>
              </a:rPr>
              <a:t>2H</a:t>
            </a:r>
            <a:r>
              <a:rPr lang="en-US" altLang="zh-CN" sz="2800" baseline="-25000" dirty="0">
                <a:solidFill>
                  <a:srgbClr val="C00000"/>
                </a:solidFill>
                <a:latin typeface="Times New Roman" panose="02020603050405020304" pitchFamily="18" charset="0"/>
                <a:ea typeface="华文细黑" panose="02010600040101010101" pitchFamily="2" charset="-122"/>
              </a:rPr>
              <a:t>2</a:t>
            </a:r>
            <a:r>
              <a:rPr lang="en-US" altLang="zh-CN" sz="2800" dirty="0">
                <a:solidFill>
                  <a:srgbClr val="C00000"/>
                </a:solidFill>
                <a:latin typeface="Times New Roman" panose="02020603050405020304" pitchFamily="18" charset="0"/>
                <a:ea typeface="华文细黑" panose="02010600040101010101" pitchFamily="2" charset="-122"/>
              </a:rPr>
              <a:t>O</a:t>
            </a:r>
            <a:endParaRPr lang="zh-CN" altLang="zh-CN" sz="2800" dirty="0">
              <a:latin typeface="Calibri" panose="020F0502020204030204" pitchFamily="34" charset="0"/>
              <a:ea typeface="华文细黑" panose="02010600040101010101" pitchFamily="2" charset="-122"/>
            </a:endParaRPr>
          </a:p>
        </p:txBody>
      </p:sp>
      <p:sp>
        <p:nvSpPr>
          <p:cNvPr id="7" name="矩形 6"/>
          <p:cNvSpPr/>
          <p:nvPr/>
        </p:nvSpPr>
        <p:spPr>
          <a:xfrm>
            <a:off x="7559675" y="1384300"/>
            <a:ext cx="901700"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减小</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24" name="Rectangle 21">
            <a:hlinkClick r:id="rId3"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4"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5"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7"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8"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10"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charRg st="99" end="322"/>
                                            </p:txEl>
                                          </p:spTgt>
                                        </p:tgtEl>
                                        <p:attrNameLst>
                                          <p:attrName>style.visibility</p:attrName>
                                        </p:attrNameLst>
                                      </p:cBhvr>
                                      <p:to>
                                        <p:strVal val="visible"/>
                                      </p:to>
                                    </p:set>
                                    <p:animEffect transition="in" filter="blinds(horizontal)">
                                      <p:cBhvr>
                                        <p:cTn id="7" dur="500"/>
                                        <p:tgtEl>
                                          <p:spTgt spid="22">
                                            <p:txEl>
                                              <p:charRg st="99" end="32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2">
                                            <p:txEl>
                                              <p:charRg st="99" end="322"/>
                                            </p:txEl>
                                          </p:spTgt>
                                        </p:tgtEl>
                                      </p:cBhvr>
                                    </p:animEffect>
                                    <p:set>
                                      <p:cBhvr>
                                        <p:cTn id="26" dur="1" fill="hold">
                                          <p:stCondLst>
                                            <p:cond delay="499"/>
                                          </p:stCondLst>
                                        </p:cTn>
                                        <p:tgtEl>
                                          <p:spTgt spid="22">
                                            <p:txEl>
                                              <p:charRg st="99" end="322"/>
                                            </p:txEl>
                                          </p:spTgt>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3" grpId="0"/>
      <p:bldP spid="3" grpId="1"/>
      <p:bldP spid="6" grpId="0"/>
      <p:bldP spid="6" grpId="1"/>
      <p:bldP spid="7" grpId="0"/>
      <p:bldP spid="7" grpId="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2402" name="矩形 21"/>
          <p:cNvSpPr/>
          <p:nvPr/>
        </p:nvSpPr>
        <p:spPr>
          <a:xfrm>
            <a:off x="407988" y="693738"/>
            <a:ext cx="11231562" cy="2913062"/>
          </a:xfrm>
          <a:prstGeom prst="rect">
            <a:avLst/>
          </a:prstGeom>
          <a:noFill/>
          <a:ln w="9525">
            <a:noFill/>
          </a:ln>
        </p:spPr>
        <p:txBody>
          <a:bodyPr>
            <a:spAutoFit/>
          </a:bodyPr>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(2)Ag</a:t>
            </a:r>
            <a:r>
              <a:rPr lang="zh-CN" altLang="zh-CN" sz="2800" dirty="0">
                <a:latin typeface="Times New Roman" panose="02020603050405020304" pitchFamily="18" charset="0"/>
                <a:ea typeface="华文细黑" panose="02010600040101010101" pitchFamily="2" charset="-122"/>
              </a:rPr>
              <a:t>电极的电极反应式是</a:t>
            </a:r>
            <a:r>
              <a:rPr lang="en-US" altLang="zh-CN" sz="2800" dirty="0">
                <a:latin typeface="Times New Roman" panose="02020603050405020304" pitchFamily="18" charset="0"/>
                <a:ea typeface="华文细黑" panose="02010600040101010101" pitchFamily="2" charset="-122"/>
              </a:rPr>
              <a:t>_________________</a:t>
            </a:r>
            <a:r>
              <a:rPr lang="zh-CN" altLang="zh-CN" sz="2800" dirty="0">
                <a:latin typeface="Times New Roman" panose="02020603050405020304" pitchFamily="18" charset="0"/>
                <a:ea typeface="华文细黑" panose="02010600040101010101" pitchFamily="2" charset="-122"/>
              </a:rPr>
              <a:t>，该电极的电极产物共</a:t>
            </a:r>
            <a:r>
              <a:rPr lang="en-US" altLang="zh-CN" sz="2800" dirty="0">
                <a:latin typeface="Times New Roman" panose="02020603050405020304" pitchFamily="18" charset="0"/>
                <a:ea typeface="华文细黑" panose="02010600040101010101" pitchFamily="2" charset="-122"/>
              </a:rPr>
              <a:t>____ g</a:t>
            </a:r>
            <a:r>
              <a:rPr lang="zh-CN" altLang="zh-CN" sz="28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(3)Cu</a:t>
            </a:r>
            <a:r>
              <a:rPr lang="zh-CN" altLang="zh-CN" sz="2800" dirty="0">
                <a:latin typeface="Times New Roman" panose="02020603050405020304" pitchFamily="18" charset="0"/>
                <a:ea typeface="华文细黑" panose="02010600040101010101" pitchFamily="2" charset="-122"/>
              </a:rPr>
              <a:t>电极的电极反应式是</a:t>
            </a:r>
            <a:r>
              <a:rPr lang="en-US" altLang="zh-CN" sz="2800" dirty="0">
                <a:latin typeface="Times New Roman" panose="02020603050405020304" pitchFamily="18" charset="0"/>
                <a:ea typeface="华文细黑" panose="02010600040101010101" pitchFamily="2" charset="-122"/>
              </a:rPr>
              <a:t>_________________</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CuSO</a:t>
            </a:r>
            <a:r>
              <a:rPr lang="en-US" altLang="zh-CN" sz="2800" baseline="-25000" dirty="0">
                <a:latin typeface="Times New Roman" panose="02020603050405020304" pitchFamily="18" charset="0"/>
                <a:ea typeface="华文细黑" panose="02010600040101010101" pitchFamily="2" charset="-122"/>
              </a:rPr>
              <a:t>4</a:t>
            </a:r>
            <a:r>
              <a:rPr lang="zh-CN" altLang="zh-CN" sz="2800" dirty="0">
                <a:latin typeface="Times New Roman" panose="02020603050405020304" pitchFamily="18" charset="0"/>
                <a:ea typeface="华文细黑" panose="02010600040101010101" pitchFamily="2" charset="-122"/>
              </a:rPr>
              <a:t>溶液的浓度</a:t>
            </a:r>
            <a:r>
              <a:rPr lang="en-US" altLang="zh-CN" sz="2800" dirty="0">
                <a:latin typeface="Times New Roman" panose="02020603050405020304" pitchFamily="18" charset="0"/>
                <a:ea typeface="华文细黑" panose="02010600040101010101" pitchFamily="2" charset="-122"/>
              </a:rPr>
              <a:t>_____(</a:t>
            </a:r>
            <a:r>
              <a:rPr lang="zh-CN" altLang="zh-CN" sz="2800" dirty="0">
                <a:latin typeface="Times New Roman" panose="02020603050405020304" pitchFamily="18" charset="0"/>
                <a:ea typeface="华文细黑" panose="02010600040101010101" pitchFamily="2" charset="-122"/>
              </a:rPr>
              <a:t>填</a:t>
            </a:r>
            <a:r>
              <a:rPr lang="en-US" altLang="zh-CN" sz="2800" dirty="0">
                <a:latin typeface="宋体" panose="02010600030101010101" pitchFamily="2" charset="-122"/>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减小</a:t>
            </a:r>
            <a:r>
              <a:rPr lang="en-US" altLang="zh-CN" sz="2800" dirty="0">
                <a:latin typeface="宋体" panose="02010600030101010101" pitchFamily="2" charset="-122"/>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增大</a:t>
            </a:r>
            <a:r>
              <a:rPr lang="en-US" altLang="zh-CN" sz="2800" dirty="0">
                <a:latin typeface="宋体" panose="02010600030101010101" pitchFamily="2" charset="-122"/>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或</a:t>
            </a:r>
            <a:r>
              <a:rPr lang="en-US" altLang="zh-CN" sz="2800" dirty="0">
                <a:latin typeface="宋体" panose="02010600030101010101" pitchFamily="2" charset="-122"/>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不变</a:t>
            </a:r>
            <a:r>
              <a:rPr lang="en-US" altLang="zh-CN" sz="2800" dirty="0">
                <a:latin typeface="宋体" panose="02010600030101010101" pitchFamily="2" charset="-122"/>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黑体" panose="02010609060101010101" pitchFamily="49" charset="-122"/>
            </a:endParaRPr>
          </a:p>
        </p:txBody>
      </p:sp>
      <p:sp>
        <p:nvSpPr>
          <p:cNvPr id="21" name="矩形 20"/>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23" name="圆角矩形 22"/>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3" name="矩形 2"/>
          <p:cNvSpPr/>
          <p:nvPr/>
        </p:nvSpPr>
        <p:spPr>
          <a:xfrm>
            <a:off x="4710113" y="817563"/>
            <a:ext cx="3122613"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2H</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2e</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=H</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en-US" altLang="zh-CN" sz="2800" b="0" i="0" u="none" strike="noStrike" kern="100" cap="none" spc="0" normalizeH="0" baseline="0" noProof="0" dirty="0">
                <a:ln>
                  <a:noFill/>
                </a:ln>
                <a:solidFill>
                  <a:srgbClr val="C00000"/>
                </a:solidFill>
                <a:effectLst/>
                <a:uLnTx/>
                <a:uFillTx/>
                <a:latin typeface="宋体" panose="02010600030101010101" pitchFamily="2" charset="-122"/>
                <a:ea typeface="华文细黑" panose="02010600040101010101" pitchFamily="2" charset="-122"/>
                <a:cs typeface="Times New Roman" panose="02020603050405020304"/>
              </a:rPr>
              <a:t>↑</a:t>
            </a:r>
            <a:endParaRPr kumimoji="0" lang="zh-CN" altLang="en-US" sz="2800" b="0" i="0" u="none" strike="noStrike" kern="1200" cap="none" spc="0" normalizeH="0" baseline="0" noProof="0" dirty="0">
              <a:ln>
                <a:noFill/>
              </a:ln>
              <a:solidFill>
                <a:srgbClr val="C00000"/>
              </a:solidFill>
              <a:effectLst/>
              <a:uLnTx/>
              <a:uFillTx/>
              <a:latin typeface="+mn-lt"/>
              <a:ea typeface="+mn-ea"/>
              <a:cs typeface="+mn-cs"/>
            </a:endParaRPr>
          </a:p>
        </p:txBody>
      </p:sp>
      <p:sp>
        <p:nvSpPr>
          <p:cNvPr id="4" name="矩形 3"/>
          <p:cNvSpPr/>
          <p:nvPr/>
        </p:nvSpPr>
        <p:spPr>
          <a:xfrm>
            <a:off x="541338" y="1581150"/>
            <a:ext cx="633413"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0.4</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6" name="矩形 5"/>
          <p:cNvSpPr/>
          <p:nvPr/>
        </p:nvSpPr>
        <p:spPr>
          <a:xfrm>
            <a:off x="5137150" y="2239963"/>
            <a:ext cx="2901950" cy="522288"/>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Cu</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2e</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=Cu</a:t>
            </a:r>
            <a:r>
              <a:rPr kumimoji="0" lang="en-US"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endParaRPr kumimoji="0" lang="zh-CN" altLang="en-US" sz="2800" b="0" i="0" u="none" strike="noStrike" kern="1200" cap="none" spc="0" normalizeH="0" baseline="0" noProof="0" dirty="0">
              <a:ln>
                <a:noFill/>
              </a:ln>
              <a:solidFill>
                <a:srgbClr val="C00000"/>
              </a:solidFill>
              <a:effectLst/>
              <a:uLnTx/>
              <a:uFillTx/>
              <a:latin typeface="+mn-lt"/>
              <a:ea typeface="+mn-ea"/>
              <a:cs typeface="+mn-cs"/>
            </a:endParaRPr>
          </a:p>
        </p:txBody>
      </p:sp>
      <p:sp>
        <p:nvSpPr>
          <p:cNvPr id="7" name="矩形 6"/>
          <p:cNvSpPr/>
          <p:nvPr/>
        </p:nvSpPr>
        <p:spPr>
          <a:xfrm>
            <a:off x="477838" y="2914650"/>
            <a:ext cx="903288"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不变</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24" name="圆角矩形 23">
            <a:hlinkClick r:id="rId1" action="ppaction://hlinksldjump"/>
          </p:cNvPr>
          <p:cNvSpPr/>
          <p:nvPr/>
        </p:nvSpPr>
        <p:spPr>
          <a:xfrm>
            <a:off x="10009188" y="6664325"/>
            <a:ext cx="1127125"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失误防范</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5" name="Rectangle 21">
            <a:hlinkClick r:id="rId2"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3"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4"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5"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6"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7"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8"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9"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3" grpId="0"/>
      <p:bldP spid="3" grpId="1"/>
      <p:bldP spid="4" grpId="0"/>
      <p:bldP spid="4" grpId="1"/>
      <p:bldP spid="6" grpId="0"/>
      <p:bldP spid="6" grpId="1"/>
      <p:bldP spid="7" grpId="0"/>
      <p:bldP spid="7" grpId="1"/>
    </p:bldLst>
  </p:timing>
</p:sld>
</file>

<file path=ppt/slides/slide82.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103426" name="矩形 24"/>
          <p:cNvSpPr/>
          <p:nvPr/>
        </p:nvSpPr>
        <p:spPr>
          <a:xfrm>
            <a:off x="390525" y="620713"/>
            <a:ext cx="11231563" cy="795337"/>
          </a:xfrm>
          <a:prstGeom prst="rect">
            <a:avLst/>
          </a:prstGeom>
          <a:noFill/>
          <a:ln w="9525">
            <a:noFill/>
          </a:ln>
        </p:spPr>
        <p:txBody>
          <a:bodyPr>
            <a:spAutoFit/>
          </a:bodyPr>
          <a:p>
            <a:pPr algn="ctr" defTabSz="1217930">
              <a:lnSpc>
                <a:spcPct val="150000"/>
              </a:lnSpc>
              <a:tabLst>
                <a:tab pos="2339975" algn="l"/>
              </a:tabLst>
            </a:pPr>
            <a:r>
              <a:rPr lang="zh-CN" altLang="zh-CN" sz="2800" b="1" dirty="0">
                <a:solidFill>
                  <a:srgbClr val="780DA3"/>
                </a:solidFill>
                <a:latin typeface="Times New Roman" panose="02020603050405020304" pitchFamily="18" charset="0"/>
                <a:ea typeface="华文细黑" panose="02010600040101010101" pitchFamily="2" charset="-122"/>
              </a:rPr>
              <a:t>两种</a:t>
            </a:r>
            <a:r>
              <a:rPr lang="en-US" altLang="zh-CN" sz="2800" b="1" dirty="0">
                <a:solidFill>
                  <a:srgbClr val="780DA3"/>
                </a:solidFill>
                <a:latin typeface="宋体" panose="02010600030101010101" pitchFamily="2" charset="-122"/>
                <a:ea typeface="华文细黑" panose="02010600040101010101" pitchFamily="2" charset="-122"/>
              </a:rPr>
              <a:t>“</a:t>
            </a:r>
            <a:r>
              <a:rPr lang="zh-CN" altLang="zh-CN" sz="2800" b="1" dirty="0">
                <a:solidFill>
                  <a:srgbClr val="780DA3"/>
                </a:solidFill>
                <a:latin typeface="Times New Roman" panose="02020603050405020304" pitchFamily="18" charset="0"/>
                <a:ea typeface="华文细黑" panose="02010600040101010101" pitchFamily="2" charset="-122"/>
              </a:rPr>
              <a:t>串联</a:t>
            </a:r>
            <a:r>
              <a:rPr lang="en-US" altLang="zh-CN" sz="2800" b="1" dirty="0">
                <a:solidFill>
                  <a:srgbClr val="780DA3"/>
                </a:solidFill>
                <a:latin typeface="宋体" panose="02010600030101010101" pitchFamily="2" charset="-122"/>
                <a:ea typeface="华文细黑" panose="02010600040101010101" pitchFamily="2" charset="-122"/>
              </a:rPr>
              <a:t>”</a:t>
            </a:r>
            <a:r>
              <a:rPr lang="zh-CN" altLang="zh-CN" sz="2800" b="1" dirty="0">
                <a:solidFill>
                  <a:srgbClr val="780DA3"/>
                </a:solidFill>
                <a:latin typeface="Times New Roman" panose="02020603050405020304" pitchFamily="18" charset="0"/>
                <a:ea typeface="华文细黑" panose="02010600040101010101" pitchFamily="2" charset="-122"/>
              </a:rPr>
              <a:t>装置图比较</a:t>
            </a:r>
            <a:endParaRPr lang="zh-CN" altLang="zh-CN" sz="1000" b="1" dirty="0">
              <a:solidFill>
                <a:srgbClr val="780DA3"/>
              </a:solidFill>
              <a:latin typeface="宋体" panose="02010600030101010101" pitchFamily="2" charset="-122"/>
              <a:ea typeface="华文细黑" panose="02010600040101010101" pitchFamily="2" charset="-122"/>
            </a:endParaRPr>
          </a:p>
        </p:txBody>
      </p:sp>
      <p:sp>
        <p:nvSpPr>
          <p:cNvPr id="26" name="矩形 25"/>
          <p:cNvSpPr/>
          <p:nvPr/>
        </p:nvSpPr>
        <p:spPr>
          <a:xfrm>
            <a:off x="0" y="1985"/>
            <a:ext cx="1620000" cy="691200"/>
          </a:xfrm>
          <a:prstGeom prst="rect">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失误防范</a:t>
            </a:r>
            <a:endParaRPr kumimoji="0" lang="zh-CN" altLang="en-US" sz="24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pic>
        <p:nvPicPr>
          <p:cNvPr id="103428" name="Picture 2" descr="\\李笑影\李笑影\2016\二轮\大二轮\化学\-136.TIF"/>
          <p:cNvPicPr>
            <a:picLocks noChangeAspect="1"/>
          </p:cNvPicPr>
          <p:nvPr/>
        </p:nvPicPr>
        <p:blipFill>
          <a:blip r:embed="rId1"/>
          <a:stretch>
            <a:fillRect/>
          </a:stretch>
        </p:blipFill>
        <p:spPr>
          <a:xfrm>
            <a:off x="2660650" y="1350963"/>
            <a:ext cx="6873875" cy="2578100"/>
          </a:xfrm>
          <a:prstGeom prst="rect">
            <a:avLst/>
          </a:prstGeom>
          <a:noFill/>
          <a:ln w="9525">
            <a:noFill/>
          </a:ln>
        </p:spPr>
      </p:pic>
      <p:sp>
        <p:nvSpPr>
          <p:cNvPr id="28" name="矩形 27"/>
          <p:cNvSpPr/>
          <p:nvPr/>
        </p:nvSpPr>
        <p:spPr>
          <a:xfrm>
            <a:off x="215900" y="3943350"/>
            <a:ext cx="11757025" cy="2632075"/>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0" i="0" u="none" strike="noStrike" kern="100" cap="none" spc="0" normalizeH="0" baseline="0" noProof="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图</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中无外接电源，其中必有一个装置是原电池装置</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相当于发电装置</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，为电解池装置提供电能，其中两个电极活泼性差异大者为原电池装置，如图</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中左边为原电池装置，右边为电解池装置。图</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中有外接电源，两烧杯均作电解池，且为串联电解，通过两池的电子数目相等。</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29" name="Rectangle 21">
            <a:hlinkClick r:id="rId2"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3"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4"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5"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6"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7"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8"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9"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4450" name="矩形 5"/>
          <p:cNvSpPr/>
          <p:nvPr/>
        </p:nvSpPr>
        <p:spPr>
          <a:xfrm>
            <a:off x="334963" y="717550"/>
            <a:ext cx="11344275" cy="5735638"/>
          </a:xfrm>
          <a:prstGeom prst="rect">
            <a:avLst/>
          </a:prstGeom>
          <a:noFill/>
          <a:ln w="9525">
            <a:noFill/>
          </a:ln>
        </p:spPr>
        <p:txBody>
          <a:bodyPr>
            <a:spAutoFit/>
          </a:bodyPr>
          <a:p>
            <a:pPr algn="just" defTabSz="1217930">
              <a:lnSpc>
                <a:spcPts val="5500"/>
              </a:lnSpc>
              <a:tabLst>
                <a:tab pos="2339975" algn="l"/>
              </a:tabLst>
            </a:pPr>
            <a:r>
              <a:rPr lang="zh-CN" altLang="zh-CN" sz="2800" b="1" dirty="0">
                <a:latin typeface="Times New Roman" panose="02020603050405020304" pitchFamily="18" charset="0"/>
                <a:ea typeface="华文细黑" panose="02010600040101010101" pitchFamily="2" charset="-122"/>
              </a:rPr>
              <a:t>类型二　电化学的其他有关计算</a:t>
            </a:r>
            <a:endParaRPr lang="zh-CN" altLang="zh-CN" sz="2800" b="1"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8.</a:t>
            </a:r>
            <a:r>
              <a:rPr lang="zh-CN" altLang="zh-CN" sz="2800" dirty="0">
                <a:latin typeface="Times New Roman" panose="02020603050405020304" pitchFamily="18" charset="0"/>
                <a:ea typeface="华文细黑" panose="02010600040101010101" pitchFamily="2" charset="-122"/>
              </a:rPr>
              <a:t>尾气中的碳氢化合物含有甲烷，其在排气管的催化转化器中可发生如下反应</a:t>
            </a:r>
            <a:endParaRPr lang="zh-CN" altLang="zh-CN" sz="28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CH</a:t>
            </a:r>
            <a:r>
              <a:rPr lang="en-US" altLang="zh-CN" sz="2800" baseline="-25000" dirty="0">
                <a:latin typeface="Times New Roman" panose="02020603050405020304" pitchFamily="18" charset="0"/>
                <a:ea typeface="华文细黑" panose="02010600040101010101" pitchFamily="2" charset="-122"/>
              </a:rPr>
              <a:t>4</a:t>
            </a:r>
            <a:r>
              <a:rPr lang="en-US" altLang="zh-CN" sz="2800" dirty="0">
                <a:latin typeface="Times New Roman" panose="02020603050405020304" pitchFamily="18" charset="0"/>
                <a:ea typeface="华文细黑" panose="02010600040101010101" pitchFamily="2" charset="-122"/>
              </a:rPr>
              <a:t>(g)</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O(l)===CO(g)</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3H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 (g)</a:t>
            </a:r>
            <a:endParaRPr lang="zh-CN" altLang="zh-CN" sz="2800" dirty="0">
              <a:latin typeface="宋体" panose="02010600030101010101" pitchFamily="2" charset="-122"/>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Δ</a:t>
            </a:r>
            <a:r>
              <a:rPr lang="en-US" altLang="zh-CN" sz="2800" i="1" dirty="0">
                <a:latin typeface="Times New Roman" panose="02020603050405020304" pitchFamily="18" charset="0"/>
                <a:ea typeface="华文细黑" panose="02010600040101010101" pitchFamily="2" charset="-122"/>
              </a:rPr>
              <a:t>H</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250.1 kJ·mol</a:t>
            </a:r>
            <a:r>
              <a:rPr lang="zh-CN" altLang="zh-CN" sz="2800" baseline="30000" dirty="0">
                <a:latin typeface="Times New Roman" panose="02020603050405020304" pitchFamily="18" charset="0"/>
                <a:ea typeface="华文细黑" panose="02010600040101010101" pitchFamily="2" charset="-122"/>
              </a:rPr>
              <a:t>－</a:t>
            </a:r>
            <a:r>
              <a:rPr lang="en-US" altLang="zh-CN" sz="2800" baseline="30000" dirty="0">
                <a:latin typeface="Times New Roman" panose="02020603050405020304" pitchFamily="18" charset="0"/>
                <a:ea typeface="华文细黑" panose="02010600040101010101" pitchFamily="2" charset="-122"/>
              </a:rPr>
              <a:t>1</a:t>
            </a:r>
            <a:r>
              <a:rPr lang="zh-CN" altLang="zh-CN" sz="2800" dirty="0">
                <a:latin typeface="Times New Roman" panose="02020603050405020304" pitchFamily="18" charset="0"/>
                <a:ea typeface="华文细黑" panose="02010600040101010101" pitchFamily="2" charset="-122"/>
              </a:rPr>
              <a:t>。</a:t>
            </a:r>
            <a:endParaRPr lang="zh-CN" altLang="zh-CN" sz="2800" dirty="0">
              <a:latin typeface="宋体" panose="02010600030101010101" pitchFamily="2" charset="-122"/>
              <a:ea typeface="黑体" panose="02010609060101010101" pitchFamily="49"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(1)</a:t>
            </a:r>
            <a:r>
              <a:rPr lang="zh-CN" altLang="zh-CN" sz="2800" dirty="0">
                <a:latin typeface="Times New Roman" panose="02020603050405020304" pitchFamily="18" charset="0"/>
                <a:ea typeface="华文细黑" panose="02010600040101010101" pitchFamily="2" charset="-122"/>
              </a:rPr>
              <a:t>已知</a:t>
            </a:r>
            <a:r>
              <a:rPr lang="en-US" altLang="zh-CN" sz="2800" dirty="0">
                <a:latin typeface="Times New Roman" panose="02020603050405020304" pitchFamily="18" charset="0"/>
                <a:ea typeface="华文细黑" panose="02010600040101010101" pitchFamily="2" charset="-122"/>
              </a:rPr>
              <a:t>CO(g)</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(g)</a:t>
            </a:r>
            <a:r>
              <a:rPr lang="zh-CN" altLang="zh-CN" sz="2800" dirty="0">
                <a:latin typeface="Times New Roman" panose="02020603050405020304" pitchFamily="18" charset="0"/>
                <a:ea typeface="华文细黑" panose="02010600040101010101" pitchFamily="2" charset="-122"/>
              </a:rPr>
              <a:t>的燃烧热依次为</a:t>
            </a:r>
            <a:r>
              <a:rPr lang="en-US" altLang="zh-CN" sz="2800" dirty="0">
                <a:latin typeface="Times New Roman" panose="02020603050405020304" pitchFamily="18" charset="0"/>
                <a:ea typeface="华文细黑" panose="02010600040101010101" pitchFamily="2" charset="-122"/>
              </a:rPr>
              <a:t>283.0 kJ·mol</a:t>
            </a:r>
            <a:r>
              <a:rPr lang="zh-CN" altLang="zh-CN" sz="2800" baseline="30000" dirty="0">
                <a:latin typeface="Times New Roman" panose="02020603050405020304" pitchFamily="18" charset="0"/>
                <a:ea typeface="华文细黑" panose="02010600040101010101" pitchFamily="2" charset="-122"/>
              </a:rPr>
              <a:t>－</a:t>
            </a:r>
            <a:r>
              <a:rPr lang="en-US" altLang="zh-CN" sz="2800" baseline="30000" dirty="0">
                <a:latin typeface="Times New Roman" panose="02020603050405020304" pitchFamily="18" charset="0"/>
                <a:ea typeface="华文细黑" panose="02010600040101010101" pitchFamily="2" charset="-122"/>
              </a:rPr>
              <a:t>1</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285.8 kJ·mol</a:t>
            </a:r>
            <a:r>
              <a:rPr lang="zh-CN" altLang="zh-CN" sz="2800" baseline="30000" dirty="0">
                <a:latin typeface="Times New Roman" panose="02020603050405020304" pitchFamily="18" charset="0"/>
                <a:ea typeface="华文细黑" panose="02010600040101010101" pitchFamily="2" charset="-122"/>
              </a:rPr>
              <a:t>－</a:t>
            </a:r>
            <a:r>
              <a:rPr lang="en-US" altLang="zh-CN" sz="2800" baseline="30000" dirty="0">
                <a:latin typeface="Times New Roman" panose="02020603050405020304" pitchFamily="18" charset="0"/>
                <a:ea typeface="华文细黑" panose="02010600040101010101" pitchFamily="2" charset="-122"/>
              </a:rPr>
              <a:t>1</a:t>
            </a:r>
            <a:r>
              <a:rPr lang="zh-CN" altLang="zh-CN" sz="2800" dirty="0">
                <a:latin typeface="Times New Roman" panose="02020603050405020304" pitchFamily="18" charset="0"/>
                <a:ea typeface="华文细黑" panose="02010600040101010101" pitchFamily="2" charset="-122"/>
              </a:rPr>
              <a:t>，请写出表示甲烷燃烧热的热化学方程式</a:t>
            </a:r>
            <a:r>
              <a:rPr lang="en-US" altLang="zh-CN" sz="2800" dirty="0">
                <a:latin typeface="Times New Roman" panose="02020603050405020304" pitchFamily="18" charset="0"/>
                <a:ea typeface="华文细黑" panose="02010600040101010101" pitchFamily="2" charset="-122"/>
              </a:rPr>
              <a:t>____________________________________</a:t>
            </a:r>
            <a:endParaRPr lang="en-US" altLang="zh-CN" sz="2800" dirty="0">
              <a:latin typeface="Times New Roman" panose="02020603050405020304" pitchFamily="18" charset="0"/>
              <a:ea typeface="华文细黑" panose="02010600040101010101" pitchFamily="2" charset="-122"/>
            </a:endParaRPr>
          </a:p>
          <a:p>
            <a:pPr algn="just"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_____________________</a:t>
            </a:r>
            <a:r>
              <a:rPr lang="zh-CN" altLang="zh-CN" sz="2800" dirty="0">
                <a:latin typeface="Times New Roman" panose="02020603050405020304" pitchFamily="18" charset="0"/>
                <a:ea typeface="华文细黑" panose="02010600040101010101" pitchFamily="2" charset="-122"/>
              </a:rPr>
              <a:t>。</a:t>
            </a:r>
            <a:endParaRPr lang="zh-CN" altLang="zh-CN" sz="2800" dirty="0">
              <a:latin typeface="宋体" panose="02010600030101010101" pitchFamily="2" charset="-122"/>
              <a:ea typeface="黑体" panose="02010609060101010101" pitchFamily="49" charset="-122"/>
            </a:endParaRPr>
          </a:p>
        </p:txBody>
      </p:sp>
      <p:sp>
        <p:nvSpPr>
          <p:cNvPr id="25" name="矩形 24"/>
          <p:cNvSpPr/>
          <p:nvPr/>
        </p:nvSpPr>
        <p:spPr>
          <a:xfrm>
            <a:off x="5743575" y="4864100"/>
            <a:ext cx="6092825" cy="738188"/>
          </a:xfrm>
          <a:prstGeom prst="rect">
            <a:avLst/>
          </a:prstGeom>
        </p:spPr>
        <p:txBody>
          <a:bodyPr>
            <a:spAutoFit/>
          </a:bodyPr>
          <a:lstStyle/>
          <a:p>
            <a:pPr marL="0" marR="0" lvl="0" indent="0" algn="l" defTabSz="1218565" rtl="0" eaLnBrk="1" fontAlgn="auto" latinLnBrk="0" hangingPunct="1">
              <a:lnSpc>
                <a:spcPct val="150000"/>
              </a:lnSpc>
              <a:spcBef>
                <a:spcPts val="0"/>
              </a:spcBef>
              <a:spcAft>
                <a:spcPts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CH</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4</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(g)</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2O</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(g)</a:t>
            </a:r>
            <a:r>
              <a:rPr kumimoji="0" lang="en-US" altLang="zh-CN" sz="2800" b="0" i="0" u="none" strike="noStrike" kern="100" cap="none" spc="-8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=CO</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(g)</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2H</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O(l)</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　</a:t>
            </a:r>
            <a:endParaRPr kumimoji="0" lang="zh-CN" altLang="en-US" sz="2800" b="0" i="0" u="none" strike="noStrike" kern="1200" cap="none" spc="0" normalizeH="0" baseline="0" noProof="0" dirty="0">
              <a:ln>
                <a:noFill/>
              </a:ln>
              <a:solidFill>
                <a:srgbClr val="C00000"/>
              </a:solidFill>
              <a:effectLst/>
              <a:uLnTx/>
              <a:uFillTx/>
              <a:latin typeface="+mn-lt"/>
              <a:ea typeface="+mn-ea"/>
              <a:cs typeface="+mn-cs"/>
            </a:endParaRPr>
          </a:p>
        </p:txBody>
      </p:sp>
      <p:sp>
        <p:nvSpPr>
          <p:cNvPr id="27" name="矩形 26"/>
          <p:cNvSpPr/>
          <p:nvPr/>
        </p:nvSpPr>
        <p:spPr>
          <a:xfrm>
            <a:off x="379413" y="5624513"/>
            <a:ext cx="3646488" cy="738188"/>
          </a:xfrm>
          <a:prstGeom prst="rect">
            <a:avLst/>
          </a:prstGeom>
        </p:spPr>
        <p:txBody>
          <a:bodyPr wrap="none">
            <a:spAutoFit/>
          </a:bodyPr>
          <a:lstStyle/>
          <a:p>
            <a:pPr marL="0" marR="0" lvl="0" indent="0" algn="l" defTabSz="1218565" rtl="0" eaLnBrk="1" fontAlgn="auto" latinLnBrk="0" hangingPunct="1">
              <a:lnSpc>
                <a:spcPct val="150000"/>
              </a:lnSpc>
              <a:spcBef>
                <a:spcPts val="0"/>
              </a:spcBef>
              <a:spcAft>
                <a:spcPts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Δ</a:t>
            </a:r>
            <a:r>
              <a:rPr kumimoji="0" lang="en-US" altLang="zh-CN" sz="2800" b="0" i="1"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H</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890.3 </a:t>
            </a:r>
            <a:r>
              <a:rPr kumimoji="0" lang="en-US" altLang="zh-CN" sz="2800" b="0" i="0" u="none" strike="noStrike" kern="100" cap="none" spc="0" normalizeH="0" baseline="0" noProof="0" dirty="0" err="1">
                <a:ln>
                  <a:noFill/>
                </a:ln>
                <a:solidFill>
                  <a:srgbClr val="C00000"/>
                </a:solidFill>
                <a:effectLst/>
                <a:uLnTx/>
                <a:uFillTx/>
                <a:latin typeface="Times New Roman" panose="02020603050405020304"/>
                <a:ea typeface="华文细黑" panose="02010600040101010101" pitchFamily="2" charset="-122"/>
                <a:cs typeface="+mn-cs"/>
              </a:rPr>
              <a:t>kJ·mol</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mn-cs"/>
              </a:rPr>
              <a:t>1</a:t>
            </a:r>
            <a:endParaRPr kumimoji="0" lang="zh-CN" altLang="en-US" sz="2800" b="0" i="0" u="none" strike="noStrike" kern="1200" cap="none" spc="0" normalizeH="0" baseline="0" noProof="0" dirty="0">
              <a:ln>
                <a:noFill/>
              </a:ln>
              <a:solidFill>
                <a:srgbClr val="C00000"/>
              </a:solidFill>
              <a:effectLst/>
              <a:uLnTx/>
              <a:uFillTx/>
              <a:latin typeface="+mn-lt"/>
              <a:ea typeface="+mn-ea"/>
              <a:cs typeface="+mn-cs"/>
            </a:endParaRPr>
          </a:p>
        </p:txBody>
      </p:sp>
      <p:sp>
        <p:nvSpPr>
          <p:cNvPr id="29" name="矩形 28"/>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0" name="圆角矩形 29">
            <a:hlinkClick r:id="rId1" action="ppaction://hlinksldjump"/>
          </p:cNvPr>
          <p:cNvSpPr/>
          <p:nvPr/>
        </p:nvSpPr>
        <p:spPr>
          <a:xfrm>
            <a:off x="10344150" y="6664325"/>
            <a:ext cx="79216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31" name="圆角矩形 30"/>
          <p:cNvSpPr/>
          <p:nvPr/>
        </p:nvSpPr>
        <p:spPr>
          <a:xfrm>
            <a:off x="11398250" y="6664325"/>
            <a:ext cx="79216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32" name="Rectangle 21">
            <a:hlinkClick r:id="rId2"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3"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4"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5"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6"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7" name="Rectangle 21">
            <a:hlinkClick r:id="rId7"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8" name="Rectangle 21">
            <a:hlinkClick r:id="rId8"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5" grpId="0"/>
      <p:bldP spid="25" grpId="1"/>
      <p:bldP spid="27" grpId="0"/>
      <p:bldP spid="27" grpId="1"/>
    </p:bldLst>
  </p:timing>
</p:sld>
</file>

<file path=ppt/slides/slide84.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3" name="矩形 2"/>
          <p:cNvSpPr/>
          <p:nvPr/>
        </p:nvSpPr>
        <p:spPr>
          <a:xfrm>
            <a:off x="334963" y="703263"/>
            <a:ext cx="11456988" cy="738188"/>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反应</a:t>
            </a: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①</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(g)</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O(l)</a:t>
            </a:r>
            <a:r>
              <a:rPr kumimoji="0" lang="en-US" altLang="zh-CN" sz="28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=CO(g)</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3H</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(g)   Δ</a:t>
            </a:r>
            <a:r>
              <a:rPr kumimoji="0" lang="en-US" altLang="zh-CN" sz="2800" b="0" i="1"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250.1 </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kJ·mol</a:t>
            </a:r>
            <a:r>
              <a:rPr kumimoji="0" lang="zh-CN"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graphicFrame>
        <p:nvGraphicFramePr>
          <p:cNvPr id="4" name="Object 74"/>
          <p:cNvGraphicFramePr/>
          <p:nvPr/>
        </p:nvGraphicFramePr>
        <p:xfrm>
          <a:off x="415925" y="1657350"/>
          <a:ext cx="10326688" cy="1258888"/>
        </p:xfrm>
        <a:graphic>
          <a:graphicData uri="http://schemas.openxmlformats.org/presentationml/2006/ole">
            <mc:AlternateContent xmlns:mc="http://schemas.openxmlformats.org/markup-compatibility/2006">
              <mc:Choice xmlns:v="urn:schemas-microsoft-com:vml" Requires="v">
                <p:oleObj spid="_x0000_s3117" name="" r:id="rId1" imgW="10328275" imgH="1260475" progId="Word.Document.12">
                  <p:embed/>
                </p:oleObj>
              </mc:Choice>
              <mc:Fallback>
                <p:oleObj name="" r:id="rId1" imgW="10328275" imgH="1260475" progId="Word.Document.12">
                  <p:embed/>
                  <p:pic>
                    <p:nvPicPr>
                      <p:cNvPr id="0" name="图片 3116"/>
                      <p:cNvPicPr/>
                      <p:nvPr/>
                    </p:nvPicPr>
                    <p:blipFill>
                      <a:blip r:embed="rId2"/>
                      <a:stretch>
                        <a:fillRect/>
                      </a:stretch>
                    </p:blipFill>
                    <p:spPr>
                      <a:xfrm>
                        <a:off x="415925" y="1657350"/>
                        <a:ext cx="10326688" cy="1258888"/>
                      </a:xfrm>
                      <a:prstGeom prst="rect">
                        <a:avLst/>
                      </a:prstGeom>
                      <a:noFill/>
                      <a:ln w="38100">
                        <a:noFill/>
                        <a:miter/>
                      </a:ln>
                    </p:spPr>
                  </p:pic>
                </p:oleObj>
              </mc:Fallback>
            </mc:AlternateContent>
          </a:graphicData>
        </a:graphic>
      </p:graphicFrame>
      <p:graphicFrame>
        <p:nvGraphicFramePr>
          <p:cNvPr id="22" name="Object 75"/>
          <p:cNvGraphicFramePr/>
          <p:nvPr/>
        </p:nvGraphicFramePr>
        <p:xfrm>
          <a:off x="415925" y="2705100"/>
          <a:ext cx="10326688" cy="1258888"/>
        </p:xfrm>
        <a:graphic>
          <a:graphicData uri="http://schemas.openxmlformats.org/presentationml/2006/ole">
            <mc:AlternateContent xmlns:mc="http://schemas.openxmlformats.org/markup-compatibility/2006">
              <mc:Choice xmlns:v="urn:schemas-microsoft-com:vml" Requires="v">
                <p:oleObj spid="_x0000_s3116" name="" r:id="rId3" imgW="10328275" imgH="1261745" progId="Word.Document.12">
                  <p:embed/>
                </p:oleObj>
              </mc:Choice>
              <mc:Fallback>
                <p:oleObj name="" r:id="rId3" imgW="10328275" imgH="1261745" progId="Word.Document.12">
                  <p:embed/>
                  <p:pic>
                    <p:nvPicPr>
                      <p:cNvPr id="0" name="图片 3115"/>
                      <p:cNvPicPr/>
                      <p:nvPr/>
                    </p:nvPicPr>
                    <p:blipFill>
                      <a:blip r:embed="rId4"/>
                      <a:stretch>
                        <a:fillRect/>
                      </a:stretch>
                    </p:blipFill>
                    <p:spPr>
                      <a:xfrm>
                        <a:off x="415925" y="2705100"/>
                        <a:ext cx="10326688" cy="1258888"/>
                      </a:xfrm>
                      <a:prstGeom prst="rect">
                        <a:avLst/>
                      </a:prstGeom>
                      <a:noFill/>
                      <a:ln w="38100">
                        <a:noFill/>
                        <a:miter/>
                      </a:ln>
                    </p:spPr>
                  </p:pic>
                </p:oleObj>
              </mc:Fallback>
            </mc:AlternateContent>
          </a:graphicData>
        </a:graphic>
      </p:graphicFrame>
      <p:sp>
        <p:nvSpPr>
          <p:cNvPr id="6" name="矩形 5"/>
          <p:cNvSpPr/>
          <p:nvPr/>
        </p:nvSpPr>
        <p:spPr>
          <a:xfrm>
            <a:off x="334963" y="3689350"/>
            <a:ext cx="11409362" cy="2322513"/>
          </a:xfrm>
          <a:prstGeom prst="rect">
            <a:avLst/>
          </a:prstGeom>
          <a:noFill/>
          <a:ln w="9525">
            <a:noFill/>
          </a:ln>
        </p:spPr>
        <p:txBody>
          <a:bodyPr>
            <a:spAutoFit/>
          </a:bodyPr>
          <a:p>
            <a:pPr algn="just"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反应</a:t>
            </a:r>
            <a:r>
              <a:rPr lang="en-US" altLang="zh-CN" sz="2800" dirty="0">
                <a:latin typeface="Times New Roman" panose="02020603050405020304" pitchFamily="18" charset="0"/>
                <a:ea typeface="华文细黑" panose="02010600040101010101" pitchFamily="2" charset="-122"/>
              </a:rPr>
              <a:t>CH</a:t>
            </a:r>
            <a:r>
              <a:rPr lang="en-US" altLang="zh-CN" sz="2800" baseline="-25000" dirty="0">
                <a:latin typeface="Times New Roman" panose="02020603050405020304" pitchFamily="18" charset="0"/>
                <a:ea typeface="华文细黑" panose="02010600040101010101" pitchFamily="2" charset="-122"/>
              </a:rPr>
              <a:t>4</a:t>
            </a:r>
            <a:r>
              <a:rPr lang="en-US" altLang="zh-CN" sz="2800" dirty="0">
                <a:latin typeface="Times New Roman" panose="02020603050405020304" pitchFamily="18" charset="0"/>
                <a:ea typeface="华文细黑" panose="02010600040101010101" pitchFamily="2" charset="-122"/>
              </a:rPr>
              <a:t>(g)</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2O</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(g)===CO</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(g)</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O(l)</a:t>
            </a:r>
            <a:r>
              <a:rPr lang="zh-CN" altLang="zh-CN" sz="2800" dirty="0">
                <a:latin typeface="Times New Roman" panose="02020603050405020304" pitchFamily="18" charset="0"/>
                <a:ea typeface="华文细黑" panose="02010600040101010101" pitchFamily="2" charset="-122"/>
              </a:rPr>
              <a:t>可由</a:t>
            </a:r>
            <a:r>
              <a:rPr lang="en-US" altLang="zh-CN" sz="2800" dirty="0">
                <a:latin typeface="宋体" panose="02010600030101010101" pitchFamily="2" charset="-122"/>
                <a:ea typeface="华文细黑" panose="02010600040101010101" pitchFamily="2" charset="-122"/>
              </a:rPr>
              <a:t>①</a:t>
            </a:r>
            <a:r>
              <a:rPr lang="zh-CN" altLang="zh-CN" sz="2800" dirty="0">
                <a:latin typeface="Times New Roman" panose="02020603050405020304" pitchFamily="18" charset="0"/>
                <a:ea typeface="华文细黑" panose="02010600040101010101" pitchFamily="2" charset="-122"/>
              </a:rPr>
              <a:t>＋</a:t>
            </a:r>
            <a:r>
              <a:rPr lang="en-US" altLang="zh-CN" sz="2800" dirty="0">
                <a:latin typeface="宋体" panose="02010600030101010101" pitchFamily="2" charset="-122"/>
                <a:ea typeface="华文细黑" panose="02010600040101010101" pitchFamily="2" charset="-122"/>
              </a:rPr>
              <a:t>②</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3</a:t>
            </a:r>
            <a:r>
              <a:rPr lang="en-US" altLang="zh-CN" sz="2800" dirty="0">
                <a:latin typeface="宋体" panose="02010600030101010101" pitchFamily="2" charset="-122"/>
                <a:ea typeface="华文细黑" panose="02010600040101010101" pitchFamily="2" charset="-122"/>
              </a:rPr>
              <a:t>×③</a:t>
            </a:r>
            <a:r>
              <a:rPr lang="zh-CN" altLang="zh-CN" sz="2800" dirty="0">
                <a:latin typeface="Times New Roman" panose="02020603050405020304" pitchFamily="18" charset="0"/>
                <a:ea typeface="华文细黑" panose="02010600040101010101" pitchFamily="2" charset="-122"/>
              </a:rPr>
              <a:t>得到，</a:t>
            </a:r>
            <a:r>
              <a:rPr lang="en-US" altLang="zh-CN" sz="2800" dirty="0">
                <a:latin typeface="Times New Roman" panose="02020603050405020304" pitchFamily="18" charset="0"/>
                <a:ea typeface="华文细黑" panose="02010600040101010101" pitchFamily="2" charset="-122"/>
              </a:rPr>
              <a:t>Δ</a:t>
            </a:r>
            <a:r>
              <a:rPr lang="en-US" altLang="zh-CN" sz="2800" i="1" dirty="0">
                <a:latin typeface="Times New Roman" panose="02020603050405020304" pitchFamily="18" charset="0"/>
                <a:ea typeface="华文细黑" panose="02010600040101010101" pitchFamily="2" charset="-122"/>
              </a:rPr>
              <a:t>H</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250.1 kJ·mol</a:t>
            </a:r>
            <a:r>
              <a:rPr lang="zh-CN" altLang="zh-CN" sz="2800" baseline="30000" dirty="0">
                <a:latin typeface="Times New Roman" panose="02020603050405020304" pitchFamily="18" charset="0"/>
                <a:ea typeface="华文细黑" panose="02010600040101010101" pitchFamily="2" charset="-122"/>
              </a:rPr>
              <a:t>－</a:t>
            </a:r>
            <a:r>
              <a:rPr lang="en-US" altLang="zh-CN" sz="2800" baseline="30000" dirty="0">
                <a:latin typeface="Times New Roman" panose="02020603050405020304" pitchFamily="18" charset="0"/>
                <a:ea typeface="华文细黑" panose="02010600040101010101" pitchFamily="2" charset="-122"/>
              </a:rPr>
              <a:t>1</a:t>
            </a:r>
            <a:r>
              <a:rPr lang="en-US" altLang="zh-CN" sz="2800" dirty="0">
                <a:latin typeface="Times New Roman" panose="02020603050405020304" pitchFamily="18" charset="0"/>
                <a:ea typeface="华文细黑" panose="02010600040101010101" pitchFamily="2" charset="-122"/>
              </a:rPr>
              <a:t> </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283.0 kJ·mol</a:t>
            </a:r>
            <a:r>
              <a:rPr lang="zh-CN" altLang="zh-CN" sz="2800" baseline="30000" dirty="0">
                <a:latin typeface="Times New Roman" panose="02020603050405020304" pitchFamily="18" charset="0"/>
                <a:ea typeface="华文细黑" panose="02010600040101010101" pitchFamily="2" charset="-122"/>
              </a:rPr>
              <a:t>－</a:t>
            </a:r>
            <a:r>
              <a:rPr lang="en-US" altLang="zh-CN" sz="2800" baseline="30000" dirty="0">
                <a:latin typeface="Times New Roman" panose="02020603050405020304" pitchFamily="18" charset="0"/>
                <a:ea typeface="华文细黑" panose="02010600040101010101" pitchFamily="2" charset="-122"/>
              </a:rPr>
              <a:t>1</a:t>
            </a:r>
            <a:r>
              <a:rPr lang="en-US" altLang="zh-CN" sz="2800" dirty="0">
                <a:latin typeface="Times New Roman" panose="02020603050405020304" pitchFamily="18" charset="0"/>
                <a:ea typeface="华文细黑" panose="02010600040101010101" pitchFamily="2" charset="-122"/>
              </a:rPr>
              <a:t> )</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3</a:t>
            </a:r>
            <a:r>
              <a:rPr lang="en-US" altLang="zh-CN" sz="2800" dirty="0">
                <a:latin typeface="宋体" panose="02010600030101010101" pitchFamily="2" charset="-122"/>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285.8 kJ·mol</a:t>
            </a:r>
            <a:r>
              <a:rPr lang="zh-CN" altLang="zh-CN" sz="2800" baseline="30000" dirty="0">
                <a:latin typeface="Times New Roman" panose="02020603050405020304" pitchFamily="18" charset="0"/>
                <a:ea typeface="华文细黑" panose="02010600040101010101" pitchFamily="2" charset="-122"/>
              </a:rPr>
              <a:t>－</a:t>
            </a:r>
            <a:r>
              <a:rPr lang="en-US" altLang="zh-CN" sz="2800" baseline="30000" dirty="0">
                <a:latin typeface="Times New Roman" panose="02020603050405020304" pitchFamily="18" charset="0"/>
                <a:ea typeface="华文细黑" panose="02010600040101010101" pitchFamily="2" charset="-122"/>
              </a:rPr>
              <a:t>1</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890.3 kJ·mol</a:t>
            </a:r>
            <a:r>
              <a:rPr lang="zh-CN" altLang="zh-CN" sz="2800" baseline="30000" dirty="0">
                <a:latin typeface="Times New Roman" panose="02020603050405020304" pitchFamily="18" charset="0"/>
                <a:ea typeface="华文细黑" panose="02010600040101010101" pitchFamily="2" charset="-122"/>
              </a:rPr>
              <a:t>－</a:t>
            </a:r>
            <a:r>
              <a:rPr lang="en-US" altLang="zh-CN" sz="2800" baseline="30000" dirty="0">
                <a:latin typeface="Times New Roman" panose="02020603050405020304" pitchFamily="18" charset="0"/>
                <a:ea typeface="华文细黑" panose="02010600040101010101" pitchFamily="2" charset="-122"/>
              </a:rPr>
              <a:t>1</a:t>
            </a:r>
            <a:r>
              <a:rPr lang="zh-CN" altLang="zh-CN" sz="2800" dirty="0">
                <a:latin typeface="Times New Roman" panose="02020603050405020304" pitchFamily="18" charset="0"/>
                <a:ea typeface="华文细黑" panose="02010600040101010101" pitchFamily="2" charset="-122"/>
              </a:rPr>
              <a:t>。</a:t>
            </a:r>
            <a:endParaRPr lang="zh-CN" altLang="zh-CN" sz="2800" dirty="0">
              <a:latin typeface="宋体" panose="02010600030101010101" pitchFamily="2" charset="-122"/>
              <a:ea typeface="华文细黑" panose="02010600040101010101" pitchFamily="2" charset="-122"/>
            </a:endParaRPr>
          </a:p>
        </p:txBody>
      </p:sp>
      <p:sp>
        <p:nvSpPr>
          <p:cNvPr id="23" name="Rectangle 21">
            <a:hlinkClick r:id="rId5"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6"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7"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8"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9"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10"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11"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12"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750"/>
                                        <p:tgtEl>
                                          <p:spTgt spid="4"/>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750"/>
                                        <p:tgtEl>
                                          <p:spTgt spid="22"/>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aphicFrame>
        <p:nvGraphicFramePr>
          <p:cNvPr id="30722" name="Object 38"/>
          <p:cNvGraphicFramePr/>
          <p:nvPr/>
        </p:nvGraphicFramePr>
        <p:xfrm>
          <a:off x="406400" y="889000"/>
          <a:ext cx="11249025" cy="4629150"/>
        </p:xfrm>
        <a:graphic>
          <a:graphicData uri="http://schemas.openxmlformats.org/presentationml/2006/ole">
            <mc:AlternateContent xmlns:mc="http://schemas.openxmlformats.org/markup-compatibility/2006">
              <mc:Choice xmlns:v="urn:schemas-microsoft-com:vml" Requires="v">
                <p:oleObj spid="_x0000_s3118" name="" r:id="rId1" imgW="11251565" imgH="4655820" progId="Word.Document.12">
                  <p:embed/>
                </p:oleObj>
              </mc:Choice>
              <mc:Fallback>
                <p:oleObj name="" r:id="rId1" imgW="11251565" imgH="4655820" progId="Word.Document.12">
                  <p:embed/>
                  <p:pic>
                    <p:nvPicPr>
                      <p:cNvPr id="0" name="图片 3117"/>
                      <p:cNvPicPr/>
                      <p:nvPr/>
                    </p:nvPicPr>
                    <p:blipFill>
                      <a:blip r:embed="rId2"/>
                      <a:stretch>
                        <a:fillRect/>
                      </a:stretch>
                    </p:blipFill>
                    <p:spPr>
                      <a:xfrm>
                        <a:off x="406400" y="889000"/>
                        <a:ext cx="11249025" cy="4629150"/>
                      </a:xfrm>
                      <a:prstGeom prst="rect">
                        <a:avLst/>
                      </a:prstGeom>
                      <a:noFill/>
                      <a:ln w="38100">
                        <a:noFill/>
                        <a:miter/>
                      </a:ln>
                    </p:spPr>
                  </p:pic>
                </p:oleObj>
              </mc:Fallback>
            </mc:AlternateContent>
          </a:graphicData>
        </a:graphic>
      </p:graphicFrame>
      <p:sp>
        <p:nvSpPr>
          <p:cNvPr id="18" name="矩形 17"/>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9" name="圆角矩形 18">
            <a:hlinkClick r:id="rId3" action="ppaction://hlinksldjump"/>
          </p:cNvPr>
          <p:cNvSpPr/>
          <p:nvPr/>
        </p:nvSpPr>
        <p:spPr>
          <a:xfrm>
            <a:off x="9272588" y="6664325"/>
            <a:ext cx="792162"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0" name="圆角矩形 19"/>
          <p:cNvSpPr/>
          <p:nvPr/>
        </p:nvSpPr>
        <p:spPr>
          <a:xfrm>
            <a:off x="10340975" y="6664325"/>
            <a:ext cx="79216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21" name="矩形 20"/>
          <p:cNvSpPr/>
          <p:nvPr/>
        </p:nvSpPr>
        <p:spPr>
          <a:xfrm>
            <a:off x="4589463" y="1538288"/>
            <a:ext cx="5159375"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CH</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4</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8e</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2H</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O</a:t>
            </a:r>
            <a:r>
              <a:rPr kumimoji="0" lang="en-US" altLang="zh-CN" sz="2800" b="0" i="0" u="none" strike="noStrike" kern="100" cap="none" spc="-8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=CO</a:t>
            </a:r>
            <a:r>
              <a:rPr kumimoji="0" lang="en-US" altLang="zh-CN" sz="2800" b="0" i="0" u="none" strike="noStrike" kern="100" cap="none" spc="0" normalizeH="0" baseline="-25000" noProof="0" dirty="0">
                <a:ln>
                  <a:noFill/>
                </a:ln>
                <a:solidFill>
                  <a:srgbClr val="C00000"/>
                </a:solidFill>
                <a:effectLst/>
                <a:uLnTx/>
                <a:uFillTx/>
                <a:latin typeface="Times New Roman" panose="02020603050405020304"/>
                <a:ea typeface="华文细黑" panose="02010600040101010101" pitchFamily="2" charset="-122"/>
                <a:cs typeface="+mn-cs"/>
              </a:rPr>
              <a:t>2</a:t>
            </a: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mn-cs"/>
              </a:rPr>
              <a:t>8H</a:t>
            </a:r>
            <a:r>
              <a:rPr kumimoji="0" lang="zh-CN" altLang="zh-CN" sz="2800" b="0" i="0" u="none" strike="noStrike" kern="100" cap="none" spc="0" normalizeH="0" baseline="3000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a:t>
            </a:r>
            <a:endParaRPr kumimoji="0" lang="zh-CN" altLang="en-US" sz="2800" b="0" i="0" u="none" strike="noStrike" kern="1200" cap="none" spc="0" normalizeH="0" baseline="0" noProof="0" dirty="0">
              <a:ln>
                <a:noFill/>
              </a:ln>
              <a:solidFill>
                <a:srgbClr val="C00000"/>
              </a:solidFill>
              <a:effectLst/>
              <a:uLnTx/>
              <a:uFillTx/>
              <a:latin typeface="+mn-lt"/>
              <a:ea typeface="+mn-ea"/>
              <a:cs typeface="+mn-cs"/>
            </a:endParaRPr>
          </a:p>
        </p:txBody>
      </p:sp>
      <p:sp>
        <p:nvSpPr>
          <p:cNvPr id="22" name="矩形 21"/>
          <p:cNvSpPr/>
          <p:nvPr/>
        </p:nvSpPr>
        <p:spPr>
          <a:xfrm>
            <a:off x="7885113" y="2330450"/>
            <a:ext cx="814388"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13.4</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23" name="圆角矩形 22">
            <a:hlinkClick r:id="rId4" action="ppaction://hlinksldjump"/>
          </p:cNvPr>
          <p:cNvSpPr/>
          <p:nvPr/>
        </p:nvSpPr>
        <p:spPr>
          <a:xfrm>
            <a:off x="11407775" y="6654800"/>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CC"/>
                </a:solidFill>
                <a:effectLst/>
                <a:uLnTx/>
                <a:uFillTx/>
                <a:latin typeface="黑体" panose="02010609060101010101" pitchFamily="49" charset="-122"/>
                <a:ea typeface="+mn-ea"/>
                <a:cs typeface="+mn-cs"/>
              </a:rPr>
              <a:t>返回</a:t>
            </a:r>
            <a:endParaRPr kumimoji="0" lang="zh-CN" altLang="en-US" sz="1400" b="0" i="0" u="none" strike="noStrike" kern="1200" cap="none" spc="0" normalizeH="0" baseline="0" noProof="0" dirty="0">
              <a:ln>
                <a:noFill/>
              </a:ln>
              <a:solidFill>
                <a:srgbClr val="0000CC"/>
              </a:solidFill>
              <a:effectLst/>
              <a:uLnTx/>
              <a:uFillTx/>
              <a:latin typeface="黑体" panose="02010609060101010101" pitchFamily="49" charset="-122"/>
              <a:ea typeface="+mn-ea"/>
              <a:cs typeface="+mn-cs"/>
            </a:endParaRPr>
          </a:p>
        </p:txBody>
      </p:sp>
      <p:sp>
        <p:nvSpPr>
          <p:cNvPr id="24" name="Rectangle 21">
            <a:hlinkClick r:id="rId5"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1" grpId="0"/>
      <p:bldP spid="21" grpId="1"/>
      <p:bldP spid="22" grpId="0"/>
      <p:bldP spid="22" grpId="1"/>
    </p:bldLst>
  </p:timing>
</p:sld>
</file>

<file path=ppt/slides/slide86.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graphicFrame>
        <p:nvGraphicFramePr>
          <p:cNvPr id="2" name="Object 32"/>
          <p:cNvGraphicFramePr/>
          <p:nvPr/>
        </p:nvGraphicFramePr>
        <p:xfrm>
          <a:off x="482600" y="858838"/>
          <a:ext cx="11229975" cy="5019675"/>
        </p:xfrm>
        <a:graphic>
          <a:graphicData uri="http://schemas.openxmlformats.org/presentationml/2006/ole">
            <mc:AlternateContent xmlns:mc="http://schemas.openxmlformats.org/markup-compatibility/2006">
              <mc:Choice xmlns:v="urn:schemas-microsoft-com:vml" Requires="v">
                <p:oleObj spid="_x0000_s3115" name="" r:id="rId1" imgW="11233150" imgH="5035550" progId="Word.Document.12">
                  <p:embed/>
                </p:oleObj>
              </mc:Choice>
              <mc:Fallback>
                <p:oleObj name="" r:id="rId1" imgW="11233150" imgH="5035550" progId="Word.Document.12">
                  <p:embed/>
                  <p:pic>
                    <p:nvPicPr>
                      <p:cNvPr id="0" name="图片 3114"/>
                      <p:cNvPicPr/>
                      <p:nvPr/>
                    </p:nvPicPr>
                    <p:blipFill>
                      <a:blip r:embed="rId2"/>
                      <a:stretch>
                        <a:fillRect/>
                      </a:stretch>
                    </p:blipFill>
                    <p:spPr>
                      <a:xfrm>
                        <a:off x="482600" y="858838"/>
                        <a:ext cx="11229975" cy="5019675"/>
                      </a:xfrm>
                      <a:prstGeom prst="rect">
                        <a:avLst/>
                      </a:prstGeom>
                      <a:noFill/>
                      <a:ln w="38100">
                        <a:noFill/>
                        <a:miter/>
                      </a:ln>
                    </p:spPr>
                  </p:pic>
                </p:oleObj>
              </mc:Fallback>
            </mc:AlternateContent>
          </a:graphicData>
        </a:graphic>
      </p:graphicFrame>
      <p:sp>
        <p:nvSpPr>
          <p:cNvPr id="18" name="矩形 17"/>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9" name="圆角矩形 18">
            <a:hlinkClick r:id="rId3" action="ppaction://hlinksldjump"/>
          </p:cNvPr>
          <p:cNvSpPr/>
          <p:nvPr/>
        </p:nvSpPr>
        <p:spPr>
          <a:xfrm>
            <a:off x="11407775" y="6654800"/>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CC"/>
                </a:solidFill>
                <a:effectLst/>
                <a:uLnTx/>
                <a:uFillTx/>
                <a:latin typeface="黑体" panose="02010609060101010101" pitchFamily="49" charset="-122"/>
                <a:ea typeface="+mn-ea"/>
                <a:cs typeface="+mn-cs"/>
              </a:rPr>
              <a:t>返回</a:t>
            </a:r>
            <a:endParaRPr kumimoji="0" lang="zh-CN" altLang="en-US" sz="1400" b="0" i="0" u="none" strike="noStrike" kern="1200" cap="none" spc="0" normalizeH="0" baseline="0" noProof="0" dirty="0">
              <a:ln>
                <a:noFill/>
              </a:ln>
              <a:solidFill>
                <a:srgbClr val="0000CC"/>
              </a:solidFill>
              <a:effectLst/>
              <a:uLnTx/>
              <a:uFillTx/>
              <a:latin typeface="黑体" panose="02010609060101010101" pitchFamily="49" charset="-122"/>
              <a:ea typeface="+mn-ea"/>
              <a:cs typeface="+mn-cs"/>
            </a:endParaRPr>
          </a:p>
        </p:txBody>
      </p:sp>
      <p:sp>
        <p:nvSpPr>
          <p:cNvPr id="20" name="Rectangle 21">
            <a:hlinkClick r:id="rId4" action="ppaction://hlinksldjump"/>
          </p:cNvPr>
          <p:cNvSpPr>
            <a:spLocks noChangeArrowheads="1"/>
          </p:cNvSpPr>
          <p:nvPr/>
        </p:nvSpPr>
        <p:spPr bwMode="auto">
          <a:xfrm>
            <a:off x="832122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5" action="ppaction://hlinksldjump"/>
          </p:cNvPr>
          <p:cNvSpPr>
            <a:spLocks noChangeArrowheads="1"/>
          </p:cNvSpPr>
          <p:nvPr/>
        </p:nvSpPr>
        <p:spPr bwMode="auto">
          <a:xfrm>
            <a:off x="877852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6" action="ppaction://hlinksldjump"/>
          </p:cNvPr>
          <p:cNvSpPr>
            <a:spLocks noChangeArrowheads="1"/>
          </p:cNvSpPr>
          <p:nvPr/>
        </p:nvSpPr>
        <p:spPr bwMode="auto">
          <a:xfrm>
            <a:off x="923582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7" action="ppaction://hlinksldjump"/>
          </p:cNvPr>
          <p:cNvSpPr>
            <a:spLocks noChangeArrowheads="1"/>
          </p:cNvSpPr>
          <p:nvPr/>
        </p:nvSpPr>
        <p:spPr bwMode="auto">
          <a:xfrm>
            <a:off x="969312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8" action="ppaction://hlinksldjump"/>
          </p:cNvPr>
          <p:cNvSpPr>
            <a:spLocks noChangeArrowheads="1"/>
          </p:cNvSpPr>
          <p:nvPr/>
        </p:nvSpPr>
        <p:spPr bwMode="auto">
          <a:xfrm>
            <a:off x="1015042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5</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9" action="ppaction://hlinksldjump"/>
          </p:cNvPr>
          <p:cNvSpPr>
            <a:spLocks noChangeArrowheads="1"/>
          </p:cNvSpPr>
          <p:nvPr/>
        </p:nvSpPr>
        <p:spPr bwMode="auto">
          <a:xfrm>
            <a:off x="10607727"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6</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10" action="ppaction://hlinksldjump"/>
          </p:cNvPr>
          <p:cNvSpPr>
            <a:spLocks noChangeArrowheads="1"/>
          </p:cNvSpPr>
          <p:nvPr/>
        </p:nvSpPr>
        <p:spPr bwMode="auto">
          <a:xfrm>
            <a:off x="11065028"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7</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11" action="ppaction://hlinksldjump"/>
          </p:cNvPr>
          <p:cNvSpPr>
            <a:spLocks noChangeArrowheads="1"/>
          </p:cNvSpPr>
          <p:nvPr/>
        </p:nvSpPr>
        <p:spPr bwMode="auto">
          <a:xfrm>
            <a:off x="11522329"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8</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1" name="矩形 20"/>
          <p:cNvSpPr/>
          <p:nvPr/>
        </p:nvSpPr>
        <p:spPr>
          <a:xfrm>
            <a:off x="-1" y="2565698"/>
            <a:ext cx="12190413" cy="1512168"/>
          </a:xfrm>
          <a:prstGeom prst="rect">
            <a:avLst/>
          </a:prstGeom>
          <a:solidFill>
            <a:srgbClr val="0070C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考点四</a:t>
            </a:r>
            <a:r>
              <a:rPr kumimoji="0" lang="zh-CN" altLang="en-US" sz="40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   </a:t>
            </a:r>
            <a:r>
              <a:rPr kumimoji="0" lang="zh-CN" altLang="en-US" sz="3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金属腐蚀与防护的</a:t>
            </a:r>
            <a:r>
              <a:rPr kumimoji="0" lang="zh-CN" altLang="en-US" sz="3800" b="1" i="0" u="none" strike="noStrike" kern="1200" cap="none" spc="0" normalizeH="0" baseline="0" noProof="0" dirty="0">
                <a:ln>
                  <a:noFill/>
                </a:ln>
                <a:solidFill>
                  <a:schemeClr val="bg1"/>
                </a:solidFill>
                <a:effectLst/>
                <a:uLnTx/>
                <a:uFillTx/>
                <a:latin typeface="宋体" panose="02010600030101010101" pitchFamily="2" charset="-122"/>
                <a:ea typeface="+mn-ea"/>
                <a:cs typeface="+mn-cs"/>
              </a:rPr>
              <a:t>“</a:t>
            </a:r>
            <a:r>
              <a:rPr kumimoji="0" lang="zh-CN" altLang="en-US" sz="3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两种比较</a:t>
            </a:r>
            <a:r>
              <a:rPr kumimoji="0" lang="zh-CN" altLang="en-US" sz="3800" b="1" i="0" u="none" strike="noStrike" kern="1200" cap="none" spc="0" normalizeH="0" baseline="0" noProof="0" dirty="0">
                <a:ln>
                  <a:noFill/>
                </a:ln>
                <a:solidFill>
                  <a:schemeClr val="bg1"/>
                </a:solidFill>
                <a:effectLst/>
                <a:uLnTx/>
                <a:uFillTx/>
                <a:latin typeface="宋体" panose="02010600030101010101" pitchFamily="2" charset="-122"/>
                <a:ea typeface="+mn-ea"/>
                <a:cs typeface="+mn-cs"/>
              </a:rPr>
              <a:t>”</a:t>
            </a:r>
            <a:r>
              <a:rPr kumimoji="0" lang="zh-CN" altLang="en-US" sz="3800" b="1" i="0" u="none" strike="noStrike" kern="1200" cap="none" spc="-20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3800" b="1" i="0" u="none" strike="noStrike" kern="1200" cap="none" spc="0" normalizeH="0" baseline="0" noProof="0" dirty="0">
                <a:ln>
                  <a:noFill/>
                </a:ln>
                <a:solidFill>
                  <a:schemeClr val="bg1"/>
                </a:solidFill>
                <a:effectLst/>
                <a:uLnTx/>
                <a:uFillTx/>
                <a:latin typeface="宋体" panose="02010600030101010101" pitchFamily="2" charset="-122"/>
                <a:ea typeface="+mn-ea"/>
                <a:cs typeface="+mn-cs"/>
              </a:rPr>
              <a:t>“</a:t>
            </a:r>
            <a:r>
              <a:rPr kumimoji="0" lang="zh-CN" altLang="en-US" sz="3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两种方法</a:t>
            </a:r>
            <a:r>
              <a:rPr kumimoji="0" lang="zh-CN" altLang="en-US" sz="3800" b="1" i="0" u="none" strike="noStrike" kern="1200" cap="none" spc="0" normalizeH="0" baseline="0" noProof="0" dirty="0">
                <a:ln>
                  <a:noFill/>
                </a:ln>
                <a:solidFill>
                  <a:schemeClr val="bg1"/>
                </a:solidFill>
                <a:effectLst/>
                <a:uLnTx/>
                <a:uFillTx/>
                <a:latin typeface="宋体" panose="02010600030101010101" pitchFamily="2" charset="-122"/>
                <a:ea typeface="+mn-ea"/>
                <a:cs typeface="+mn-cs"/>
              </a:rPr>
              <a:t>”</a:t>
            </a:r>
            <a:endParaRPr kumimoji="0" lang="zh-CN" altLang="en-US" sz="3800" b="1" i="0" u="none" strike="noStrike" kern="1200" cap="none" spc="0" normalizeH="0" baseline="0" noProof="0" dirty="0">
              <a:ln>
                <a:noFill/>
              </a:ln>
              <a:solidFill>
                <a:schemeClr val="bg1"/>
              </a:solidFill>
              <a:effectLst/>
              <a:uLnTx/>
              <a:uFillTx/>
              <a:latin typeface="宋体" panose="02010600030101010101" pitchFamily="2" charset="-122"/>
              <a:ea typeface="+mn-ea"/>
              <a:cs typeface="+mn-cs"/>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grpSp>
        <p:nvGrpSpPr>
          <p:cNvPr id="106498" name="组合 8"/>
          <p:cNvGrpSpPr/>
          <p:nvPr/>
        </p:nvGrpSpPr>
        <p:grpSpPr>
          <a:xfrm>
            <a:off x="-4762" y="188913"/>
            <a:ext cx="2066925" cy="463550"/>
            <a:chOff x="-5269" y="337652"/>
            <a:chExt cx="2068027" cy="463642"/>
          </a:xfrm>
        </p:grpSpPr>
        <p:sp>
          <p:nvSpPr>
            <p:cNvPr id="10" name="TextBox 9"/>
            <p:cNvSpPr txBox="1"/>
            <p:nvPr/>
          </p:nvSpPr>
          <p:spPr>
            <a:xfrm>
              <a:off x="423585" y="340828"/>
              <a:ext cx="1639173" cy="460466"/>
            </a:xfrm>
            <a:prstGeom prst="rect">
              <a:avLst/>
            </a:prstGeom>
            <a:solidFill>
              <a:schemeClr val="bg1">
                <a:lumMod val="95000"/>
              </a:schemeClr>
            </a:solidFill>
          </p:spPr>
          <p:txBody>
            <a:bodyPr>
              <a:spAutoFit/>
            </a:bodyPr>
            <a:lstStyle/>
            <a:p>
              <a:pPr marR="0" defTabSz="1218565" fontAlgn="auto">
                <a:spcBef>
                  <a:spcPts val="0"/>
                </a:spcBef>
                <a:spcAft>
                  <a:spcPts val="0"/>
                </a:spcAft>
                <a:buClrTx/>
                <a:buSzTx/>
                <a:buFontTx/>
                <a:defRPr/>
              </a:pPr>
              <a:r>
                <a:rPr kumimoji="0" lang="zh-CN" altLang="en-US"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rPr>
                <a:t> 核心精讲</a:t>
              </a:r>
              <a:endParaRPr kumimoji="0" lang="zh-CN" altLang="zh-CN"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endParaRPr>
            </a:p>
          </p:txBody>
        </p:sp>
        <p:sp>
          <p:nvSpPr>
            <p:cNvPr id="11" name="矩形 10"/>
            <p:cNvSpPr>
              <a:spLocks noChangeAspect="1"/>
            </p:cNvSpPr>
            <p:nvPr/>
          </p:nvSpPr>
          <p:spPr>
            <a:xfrm>
              <a:off x="-5269" y="337652"/>
              <a:ext cx="432031" cy="460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mj-lt"/>
                  <a:ea typeface="EU-F9X" pitchFamily="65" charset="-122"/>
                  <a:cs typeface="+mn-cs"/>
                </a:rPr>
                <a:t>1</a:t>
              </a:r>
              <a:endParaRPr kumimoji="0" lang="zh-CN" altLang="en-US" sz="2400" b="1" i="0" u="none" strike="noStrike" kern="1200" cap="none" spc="0" normalizeH="0" baseline="0" noProof="0" dirty="0">
                <a:ln>
                  <a:noFill/>
                </a:ln>
                <a:solidFill>
                  <a:schemeClr val="bg1"/>
                </a:solidFill>
                <a:effectLst/>
                <a:uLnTx/>
                <a:uFillTx/>
                <a:latin typeface="+mj-lt"/>
                <a:ea typeface="EU-F9X" pitchFamily="65" charset="-122"/>
                <a:cs typeface="+mn-cs"/>
              </a:endParaRPr>
            </a:p>
          </p:txBody>
        </p:sp>
      </p:grpSp>
      <p:sp>
        <p:nvSpPr>
          <p:cNvPr id="7" name="矩形 6"/>
          <p:cNvSpPr/>
          <p:nvPr/>
        </p:nvSpPr>
        <p:spPr>
          <a:xfrm>
            <a:off x="222250" y="611188"/>
            <a:ext cx="11456988" cy="1577975"/>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1" i="0" u="none" strike="noStrike" kern="100" cap="none" spc="0" normalizeH="0" baseline="0" noProof="0" dirty="0">
                <a:ln>
                  <a:noFill/>
                </a:ln>
                <a:solidFill>
                  <a:srgbClr val="780DA3"/>
                </a:solidFill>
                <a:effectLst/>
                <a:uLnTx/>
                <a:uFillTx/>
                <a:latin typeface="Times New Roman" panose="02020603050405020304"/>
                <a:ea typeface="华文细黑" panose="02010600040101010101" pitchFamily="2" charset="-122"/>
                <a:cs typeface="Courier New" panose="02070309020205020404"/>
              </a:rPr>
              <a:t>1.</a:t>
            </a:r>
            <a:r>
              <a:rPr kumimoji="0" lang="zh-CN" altLang="zh-CN" sz="2800" b="1" i="0" u="none" strike="noStrike" kern="100" cap="none" spc="0" normalizeH="0" baseline="0" noProof="0" dirty="0">
                <a:ln>
                  <a:noFill/>
                </a:ln>
                <a:solidFill>
                  <a:srgbClr val="780DA3"/>
                </a:solidFill>
                <a:effectLst/>
                <a:uLnTx/>
                <a:uFillTx/>
                <a:latin typeface="Times New Roman" panose="02020603050405020304"/>
                <a:ea typeface="华文细黑" panose="02010600040101010101" pitchFamily="2" charset="-122"/>
                <a:cs typeface="Times New Roman" panose="02020603050405020304"/>
              </a:rPr>
              <a:t>两种比较</a:t>
            </a:r>
            <a:endParaRPr kumimoji="0" lang="zh-CN" altLang="zh-CN" sz="1050" b="1" i="0" u="none" strike="noStrike" kern="100" cap="none" spc="0" normalizeH="0" baseline="0" noProof="0" dirty="0">
              <a:ln>
                <a:noFill/>
              </a:ln>
              <a:solidFill>
                <a:srgbClr val="780DA3"/>
              </a:solidFill>
              <a:effectLst/>
              <a:uLnTx/>
              <a:uFillTx/>
              <a:latin typeface="宋体" panose="02010600030101010101" pitchFamily="2" charset="-122"/>
              <a:ea typeface="+mn-ea"/>
              <a:cs typeface="Courier New" panose="02070309020205020404"/>
            </a:endParaRPr>
          </a:p>
          <a:p>
            <a:pPr marL="0" marR="0" lvl="0" indent="0" algn="l" defTabSz="1218565" rtl="0" eaLnBrk="1" fontAlgn="auto" latinLnBrk="0" hangingPunct="1">
              <a:lnSpc>
                <a:spcPct val="150000"/>
              </a:lnSpc>
              <a:spcBef>
                <a:spcPts val="0"/>
              </a:spcBef>
              <a:spcAft>
                <a:spcPts val="0"/>
              </a:spcAft>
              <a:buClrTx/>
              <a:buSzTx/>
              <a:buFontTx/>
              <a:buNone/>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mn-cs"/>
              </a:rPr>
              <a:t>(1)</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析氢腐蚀和吸氧腐蚀的比较</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graphicFrame>
        <p:nvGraphicFramePr>
          <p:cNvPr id="3" name="表格 2"/>
          <p:cNvGraphicFramePr>
            <a:graphicFrameLocks noGrp="1"/>
          </p:cNvGraphicFramePr>
          <p:nvPr/>
        </p:nvGraphicFramePr>
        <p:xfrm>
          <a:off x="479425" y="2052638"/>
          <a:ext cx="11231563" cy="4479925"/>
        </p:xfrm>
        <a:graphic>
          <a:graphicData uri="http://schemas.openxmlformats.org/drawingml/2006/table">
            <a:tbl>
              <a:tblPr/>
              <a:tblGrid>
                <a:gridCol w="2327275"/>
                <a:gridCol w="3276600"/>
                <a:gridCol w="5627688"/>
              </a:tblGrid>
              <a:tr h="51117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类型</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4255" marR="242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析氢腐蚀</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4255" marR="242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吸氧腐蚀</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4255" marR="242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条件</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4255" marR="242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水膜呈酸性</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4255" marR="242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水膜呈弱酸性或中性</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4255" marR="242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0">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正极反应</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4255" marR="242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2H</a:t>
                      </a:r>
                      <a:r>
                        <a:rPr kumimoji="0" lang="zh-CN" altLang="en-US" sz="2800" b="0" i="0" u="none" strike="noStrike" cap="none" normalizeH="0" baseline="3000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2e</a:t>
                      </a:r>
                      <a:r>
                        <a:rPr kumimoji="0" lang="zh-CN" altLang="en-US" sz="2800" b="0" i="0" u="none" strike="noStrike" cap="none" normalizeH="0" baseline="3000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===H</a:t>
                      </a:r>
                      <a:r>
                        <a:rPr kumimoji="0" lang="en-US" altLang="zh-CN" sz="2800" b="0" i="0" u="none" strike="noStrike" cap="none" normalizeH="0" baseline="-2500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2</a:t>
                      </a:r>
                      <a:r>
                        <a:rPr kumimoji="0" lang="en-US" altLang="zh-CN"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Times New Roman" panose="02020603050405020304" pitchFamily="18" charset="0"/>
                        </a:rPr>
                        <a:t>↑</a:t>
                      </a:r>
                      <a:endParaRPr kumimoji="0" lang="zh-CN" altLang="zh-CN"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24255" marR="242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O</a:t>
                      </a:r>
                      <a:r>
                        <a:rPr kumimoji="0" lang="en-US" altLang="zh-CN" sz="2800" b="0" i="0" u="none" strike="noStrike" cap="none" normalizeH="0" baseline="-2500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2</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2H</a:t>
                      </a:r>
                      <a:r>
                        <a:rPr kumimoji="0" lang="en-US" altLang="zh-CN" sz="2800" b="0" i="0" u="none" strike="noStrike" cap="none" normalizeH="0" baseline="-2500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2</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O</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4e</a:t>
                      </a:r>
                      <a:r>
                        <a:rPr kumimoji="0" lang="zh-CN" altLang="en-US" sz="2800" b="0" i="0" u="none" strike="noStrike" cap="none" normalizeH="0" baseline="3000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===4OH</a:t>
                      </a:r>
                      <a:r>
                        <a:rPr kumimoji="0" lang="zh-CN" altLang="en-US" sz="2800" b="0" i="0" u="none" strike="noStrike" cap="none" normalizeH="0" baseline="3000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endParaRPr kumimoji="0" lang="zh-CN" altLang="en-US"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24255" marR="242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负极反应</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4255" marR="242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Fe</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2e</a:t>
                      </a:r>
                      <a:r>
                        <a:rPr kumimoji="0" lang="zh-CN" altLang="en-US" sz="2800" b="0" i="0" u="none" strike="noStrike" cap="none" normalizeH="0" baseline="3000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===Fe</a:t>
                      </a:r>
                      <a:r>
                        <a:rPr kumimoji="0" lang="en-US" altLang="zh-CN" sz="2800" b="0" i="0" u="none" strike="noStrike" cap="none" normalizeH="0" baseline="3000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2</a:t>
                      </a:r>
                      <a:r>
                        <a:rPr kumimoji="0" lang="zh-CN" altLang="en-US" sz="2800" b="0" i="0" u="none" strike="noStrike" cap="none" normalizeH="0" baseline="3000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endParaRPr kumimoji="0" lang="zh-CN" altLang="en-US"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24255" marR="242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r>
              <a:tr h="1535113">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其他反应</a:t>
                      </a:r>
                      <a:endParaRPr kumimoji="0" lang="zh-CN" altLang="en-US"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4255" marR="242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 </a:t>
                      </a:r>
                      <a:endParaRPr kumimoji="0" lang="zh-CN" altLang="zh-CN"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Courier New" panose="02070309020205020404" pitchFamily="49" charset="0"/>
                      </a:endParaRPr>
                    </a:p>
                  </a:txBody>
                  <a:tcPr marL="24255" marR="242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Fe</a:t>
                      </a:r>
                      <a:r>
                        <a:rPr kumimoji="0" lang="en-US" altLang="zh-CN" sz="2800" b="0" i="0" u="none" strike="noStrike" cap="none" normalizeH="0" baseline="3000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2</a:t>
                      </a:r>
                      <a:r>
                        <a:rPr kumimoji="0" lang="zh-CN" altLang="en-US" sz="2800" b="0" i="0" u="none" strike="noStrike" cap="none" normalizeH="0" baseline="3000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2OH</a:t>
                      </a:r>
                      <a:r>
                        <a:rPr kumimoji="0" lang="zh-CN" altLang="en-US" sz="2800" b="0" i="0" u="none" strike="noStrike" cap="none" normalizeH="0" baseline="30000" smtClean="0">
                          <a:ln>
                            <a:noFill/>
                          </a:ln>
                          <a:solidFill>
                            <a:schemeClr val="tx1"/>
                          </a:solidFill>
                          <a:effectLst/>
                          <a:latin typeface="Times New Roman" panose="02020603050405020304" pitchFamily="18" charset="0"/>
                          <a:ea typeface="华文细黑" panose="02010600040101010101" pitchFamily="2" charset="-122"/>
                          <a:cs typeface="Times New Roman" panose="02020603050405020304" pitchFamily="18" charset="0"/>
                        </a:rPr>
                        <a:t>－</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===Fe(OH)</a:t>
                      </a:r>
                      <a:r>
                        <a:rPr kumimoji="0" lang="en-US" altLang="zh-CN" sz="2800" b="0" i="0" u="none" strike="noStrike" cap="none" normalizeH="0" baseline="-25000" smtClean="0">
                          <a:ln>
                            <a:noFill/>
                          </a:ln>
                          <a:solidFill>
                            <a:schemeClr val="tx1"/>
                          </a:solidFill>
                          <a:effectLst/>
                          <a:latin typeface="Times New Roman" panose="02020603050405020304" pitchFamily="18" charset="0"/>
                          <a:ea typeface="华文细黑" panose="02010600040101010101" pitchFamily="2" charset="-122"/>
                          <a:cs typeface="Courier New" panose="02070309020205020404" pitchFamily="49" charset="0"/>
                        </a:rPr>
                        <a:t>2</a:t>
                      </a:r>
                      <a:r>
                        <a:rPr kumimoji="0" lang="en-US" altLang="zh-CN" sz="2800" b="0" i="0" u="none" strike="noStrike" cap="none" normalizeH="0" baseline="0" smtClean="0">
                          <a:ln>
                            <a:noFill/>
                          </a:ln>
                          <a:solidFill>
                            <a:schemeClr val="tx1"/>
                          </a:solidFill>
                          <a:effectLst/>
                          <a:latin typeface="宋体" panose="02010600030101010101" pitchFamily="2" charset="-122"/>
                          <a:ea typeface="华文细黑" panose="02010600040101010101" pitchFamily="2" charset="-122"/>
                          <a:cs typeface="Times New Roman" panose="02020603050405020304" pitchFamily="18" charset="0"/>
                        </a:rPr>
                        <a:t>↓</a:t>
                      </a:r>
                      <a:endParaRPr kumimoji="0" lang="zh-CN" altLang="zh-CN"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rPr>
                        <a:t>4Fe(OH)</a:t>
                      </a:r>
                      <a:r>
                        <a:rPr kumimoji="0" lang="en-US" altLang="zh-CN" sz="2800" b="0" i="0" u="none" strike="noStrike" cap="none" normalizeH="0" baseline="-25000" smtClean="0">
                          <a:ln>
                            <a:noFill/>
                          </a:ln>
                          <a:solidFill>
                            <a:schemeClr val="tx1"/>
                          </a:solidFill>
                          <a:effectLst/>
                          <a:latin typeface="Times New Roman" panose="02020603050405020304" pitchFamily="18" charset="0"/>
                          <a:ea typeface="华文细黑" panose="02010600040101010101" pitchFamily="2" charset="-122"/>
                        </a:rPr>
                        <a:t>2</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rPr>
                        <a:t>＋</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rPr>
                        <a:t>O</a:t>
                      </a:r>
                      <a:r>
                        <a:rPr kumimoji="0" lang="en-US" altLang="zh-CN" sz="2800" b="0" i="0" u="none" strike="noStrike" cap="none" normalizeH="0" baseline="-25000" smtClean="0">
                          <a:ln>
                            <a:noFill/>
                          </a:ln>
                          <a:solidFill>
                            <a:schemeClr val="tx1"/>
                          </a:solidFill>
                          <a:effectLst/>
                          <a:latin typeface="Times New Roman" panose="02020603050405020304" pitchFamily="18" charset="0"/>
                          <a:ea typeface="华文细黑" panose="02010600040101010101" pitchFamily="2" charset="-122"/>
                        </a:rPr>
                        <a:t>2</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rPr>
                        <a:t>＋</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rPr>
                        <a:t>2H</a:t>
                      </a:r>
                      <a:r>
                        <a:rPr kumimoji="0" lang="en-US" altLang="zh-CN" sz="2800" b="0" i="0" u="none" strike="noStrike" cap="none" normalizeH="0" baseline="-25000" smtClean="0">
                          <a:ln>
                            <a:noFill/>
                          </a:ln>
                          <a:solidFill>
                            <a:schemeClr val="tx1"/>
                          </a:solidFill>
                          <a:effectLst/>
                          <a:latin typeface="Times New Roman" panose="02020603050405020304" pitchFamily="18" charset="0"/>
                          <a:ea typeface="华文细黑" panose="02010600040101010101" pitchFamily="2" charset="-122"/>
                        </a:rPr>
                        <a:t>2</a:t>
                      </a: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rPr>
                        <a:t>O===4Fe(OH)</a:t>
                      </a:r>
                      <a:r>
                        <a:rPr kumimoji="0" lang="en-US" altLang="zh-CN" sz="2800" b="0" i="0" u="none" strike="noStrike" cap="none" normalizeH="0" baseline="-25000" smtClean="0">
                          <a:ln>
                            <a:noFill/>
                          </a:ln>
                          <a:solidFill>
                            <a:schemeClr val="tx1"/>
                          </a:solidFill>
                          <a:effectLst/>
                          <a:latin typeface="Times New Roman" panose="02020603050405020304" pitchFamily="18" charset="0"/>
                          <a:ea typeface="华文细黑" panose="02010600040101010101" pitchFamily="2" charset="-122"/>
                        </a:rPr>
                        <a:t>3</a:t>
                      </a:r>
                      <a:endParaRPr kumimoji="0" lang="zh-CN" altLang="zh-CN"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p>
                      <a:pPr marL="0" marR="0" lvl="0" indent="0" algn="ctr" defTabSz="914400" rtl="0" eaLnBrk="1" fontAlgn="base" latinLnBrk="0" hangingPunct="1">
                        <a:lnSpc>
                          <a:spcPct val="150000"/>
                        </a:lnSpc>
                        <a:spcBef>
                          <a:spcPct val="0"/>
                        </a:spcBef>
                        <a:spcAft>
                          <a:spcPct val="0"/>
                        </a:spcAft>
                        <a:buClrTx/>
                        <a:buSzTx/>
                        <a:buFontTx/>
                        <a:buNone/>
                        <a:tabLst>
                          <a:tab pos="2339975" algn="l"/>
                        </a:tabLst>
                      </a:pPr>
                      <a:r>
                        <a:rPr kumimoji="0" lang="en-US" altLang="zh-CN"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rPr>
                        <a:t>Fe(OH)</a:t>
                      </a:r>
                      <a:r>
                        <a:rPr kumimoji="0" lang="en-US" altLang="zh-CN" sz="2800" b="0" i="0" u="none" strike="noStrike" cap="none" normalizeH="0" baseline="-25000" smtClean="0">
                          <a:ln>
                            <a:noFill/>
                          </a:ln>
                          <a:solidFill>
                            <a:schemeClr val="tx1"/>
                          </a:solidFill>
                          <a:effectLst/>
                          <a:latin typeface="Times New Roman" panose="02020603050405020304" pitchFamily="18" charset="0"/>
                          <a:ea typeface="华文细黑" panose="02010600040101010101" pitchFamily="2" charset="-122"/>
                        </a:rPr>
                        <a:t>3</a:t>
                      </a:r>
                      <a:r>
                        <a:rPr kumimoji="0" lang="zh-CN" altLang="en-US" sz="2800" b="0" i="0" u="none" strike="noStrike" cap="none" normalizeH="0" baseline="0" smtClean="0">
                          <a:ln>
                            <a:noFill/>
                          </a:ln>
                          <a:solidFill>
                            <a:schemeClr val="tx1"/>
                          </a:solidFill>
                          <a:effectLst/>
                          <a:latin typeface="Times New Roman" panose="02020603050405020304" pitchFamily="18" charset="0"/>
                          <a:ea typeface="华文细黑" panose="02010600040101010101" pitchFamily="2" charset="-122"/>
                        </a:rPr>
                        <a:t>失去部分水转化为铁锈</a:t>
                      </a:r>
                      <a:endParaRPr kumimoji="0" lang="zh-CN" altLang="en-US" sz="2800" b="0" i="0" u="none" strike="noStrike" cap="none" normalizeH="0" baseline="0" smtClean="0">
                        <a:ln>
                          <a:noFill/>
                        </a:ln>
                        <a:solidFill>
                          <a:schemeClr val="tx1"/>
                        </a:solidFill>
                        <a:effectLst/>
                        <a:latin typeface="宋体" panose="02010600030101010101" pitchFamily="2" charset="-122"/>
                        <a:ea typeface="黑体" panose="02010609060101010101" pitchFamily="49" charset="-122"/>
                        <a:cs typeface="Courier New" panose="02070309020205020404" pitchFamily="49" charset="0"/>
                      </a:endParaRPr>
                    </a:p>
                  </a:txBody>
                  <a:tcPr marL="24255" marR="2425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矩形 3"/>
          <p:cNvSpPr/>
          <p:nvPr/>
        </p:nvSpPr>
        <p:spPr>
          <a:xfrm>
            <a:off x="252413" y="188913"/>
            <a:ext cx="11572875" cy="5235575"/>
          </a:xfrm>
          <a:prstGeom prst="rect">
            <a:avLst/>
          </a:prstGeom>
        </p:spPr>
        <p:txBody>
          <a:bodyPr>
            <a:spAutoFit/>
          </a:bodyPr>
          <a:lstStyle/>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腐蚀快慢的比较</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①</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一般来说可用下列原则判断：电解池原理引起的腐蚀＞原电池原理引起的腐蚀＞化学腐蚀＞有防护措施的腐蚀；</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②</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对同一金属来说，腐蚀的快慢：强电解质溶液中＞弱电解质溶液中＞非电解质溶液中；</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③</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活泼性不同的两种金属，活泼性差别越大，腐蚀越快；</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a:p>
            <a:pPr marL="0" marR="0" lvl="0" indent="0" algn="just" defTabSz="1218565" rtl="0" eaLnBrk="1" fontAlgn="auto" latinLnBrk="0" hangingPunct="1">
              <a:lnSpc>
                <a:spcPts val="53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④</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对同一种电解质溶液来说，电解质溶液浓度越大，金属腐蚀的速率越快。</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 name="矩形 16"/>
          <p:cNvSpPr/>
          <p:nvPr/>
        </p:nvSpPr>
        <p:spPr>
          <a:xfrm>
            <a:off x="252413" y="965200"/>
            <a:ext cx="7989888" cy="4454525"/>
          </a:xfrm>
          <a:prstGeom prst="rect">
            <a:avLst/>
          </a:prstGeom>
        </p:spPr>
        <p:txBody>
          <a:bodyPr>
            <a:spAutoFit/>
          </a:bodyPr>
          <a:lstStyle/>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zh-CN" altLang="zh-CN" sz="2800" b="1"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题组一　对比设计两类原电池</a:t>
            </a:r>
            <a:endParaRPr kumimoji="0" lang="zh-CN" altLang="zh-CN" sz="2800" b="1"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ts val="55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1.(1)</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能量之间可相互转化：电解食盐水制备</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Cl</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是将电能转化为化学能，而原电池可将化学能转化为电能。设计两种类型的原电池，探究其能量转化效率。限选材料：</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ZnSO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aq</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FeSO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aq</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CuSO</a:t>
            </a:r>
            <a:r>
              <a:rPr kumimoji="0" lang="en-US" altLang="zh-CN" sz="28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aq</a:t>
            </a:r>
            <a:r>
              <a:rPr kumimoji="0" lang="en-US"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、铜片、铁片、锌片和导线。</a:t>
            </a:r>
            <a:endParaRPr kumimoji="0" lang="zh-CN" altLang="zh-CN" sz="105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16" name="Rectangle 21">
            <a:hlinkClick r:id="rId1" action="ppaction://hlinksldjump"/>
          </p:cNvPr>
          <p:cNvSpPr>
            <a:spLocks noChangeArrowheads="1"/>
          </p:cNvSpPr>
          <p:nvPr/>
        </p:nvSpPr>
        <p:spPr bwMode="auto">
          <a:xfrm>
            <a:off x="1054524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2" action="ppaction://hlinksldjump"/>
          </p:cNvPr>
          <p:cNvSpPr>
            <a:spLocks noChangeArrowheads="1"/>
          </p:cNvSpPr>
          <p:nvPr/>
        </p:nvSpPr>
        <p:spPr bwMode="auto">
          <a:xfrm>
            <a:off x="11002545"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9" name="Rectangle 21">
            <a:hlinkClick r:id="rId3" action="ppaction://hlinksldjump"/>
          </p:cNvPr>
          <p:cNvSpPr>
            <a:spLocks noChangeArrowheads="1"/>
          </p:cNvSpPr>
          <p:nvPr/>
        </p:nvSpPr>
        <p:spPr bwMode="auto">
          <a:xfrm>
            <a:off x="11459846"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grpSp>
        <p:nvGrpSpPr>
          <p:cNvPr id="62470" name="组合 26"/>
          <p:cNvGrpSpPr/>
          <p:nvPr/>
        </p:nvGrpSpPr>
        <p:grpSpPr>
          <a:xfrm>
            <a:off x="-4762" y="333375"/>
            <a:ext cx="2066925" cy="463550"/>
            <a:chOff x="-5269" y="337652"/>
            <a:chExt cx="2068027" cy="463642"/>
          </a:xfrm>
        </p:grpSpPr>
        <p:sp>
          <p:nvSpPr>
            <p:cNvPr id="28" name="TextBox 27"/>
            <p:cNvSpPr txBox="1"/>
            <p:nvPr/>
          </p:nvSpPr>
          <p:spPr>
            <a:xfrm>
              <a:off x="423585" y="340828"/>
              <a:ext cx="1639173" cy="460466"/>
            </a:xfrm>
            <a:prstGeom prst="rect">
              <a:avLst/>
            </a:prstGeom>
            <a:solidFill>
              <a:schemeClr val="bg1">
                <a:lumMod val="95000"/>
              </a:schemeClr>
            </a:solidFill>
          </p:spPr>
          <p:txBody>
            <a:bodyPr>
              <a:spAutoFit/>
            </a:bodyPr>
            <a:lstStyle/>
            <a:p>
              <a:pPr marR="0" defTabSz="1218565" fontAlgn="auto">
                <a:spcBef>
                  <a:spcPts val="0"/>
                </a:spcBef>
                <a:spcAft>
                  <a:spcPts val="0"/>
                </a:spcAft>
                <a:buClrTx/>
                <a:buSzTx/>
                <a:buFontTx/>
                <a:defRPr/>
              </a:pPr>
              <a:r>
                <a:rPr kumimoji="0" lang="zh-CN" altLang="en-US"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rPr>
                <a:t> 题组集训</a:t>
              </a:r>
              <a:endParaRPr kumimoji="0" lang="zh-CN" altLang="zh-CN"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endParaRPr>
            </a:p>
          </p:txBody>
        </p:sp>
        <p:sp>
          <p:nvSpPr>
            <p:cNvPr id="29" name="矩形 28"/>
            <p:cNvSpPr>
              <a:spLocks noChangeAspect="1"/>
            </p:cNvSpPr>
            <p:nvPr/>
          </p:nvSpPr>
          <p:spPr>
            <a:xfrm>
              <a:off x="-5269" y="337652"/>
              <a:ext cx="432031" cy="460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mj-lt"/>
                  <a:ea typeface="EU-F9X" pitchFamily="65" charset="-122"/>
                  <a:cs typeface="+mn-cs"/>
                </a:rPr>
                <a:t>2</a:t>
              </a:r>
              <a:endParaRPr kumimoji="0" lang="zh-CN" altLang="en-US" sz="2400" b="1" i="0" u="none" strike="noStrike" kern="1200" cap="none" spc="0" normalizeH="0" baseline="0" noProof="0" dirty="0">
                <a:ln>
                  <a:noFill/>
                </a:ln>
                <a:solidFill>
                  <a:schemeClr val="bg1"/>
                </a:solidFill>
                <a:effectLst/>
                <a:uLnTx/>
                <a:uFillTx/>
                <a:latin typeface="+mj-lt"/>
                <a:ea typeface="EU-F9X" pitchFamily="65" charset="-122"/>
                <a:cs typeface="+mn-cs"/>
              </a:endParaRPr>
            </a:p>
          </p:txBody>
        </p:sp>
      </p:grpSp>
      <p:pic>
        <p:nvPicPr>
          <p:cNvPr id="62471" name="Picture 2" descr="\\李笑影\李笑影\2016\二轮\大二轮\化学\-115.TIF"/>
          <p:cNvPicPr>
            <a:picLocks noChangeAspect="1"/>
          </p:cNvPicPr>
          <p:nvPr/>
        </p:nvPicPr>
        <p:blipFill>
          <a:blip r:embed="rId4"/>
          <a:stretch>
            <a:fillRect/>
          </a:stretch>
        </p:blipFill>
        <p:spPr>
          <a:xfrm>
            <a:off x="8455025" y="1395413"/>
            <a:ext cx="3319463" cy="3748087"/>
          </a:xfrm>
          <a:prstGeom prst="rect">
            <a:avLst/>
          </a:prstGeom>
          <a:noFill/>
          <a:ln w="9525">
            <a:noFill/>
          </a:ln>
        </p:spPr>
      </p:pic>
      <p:sp>
        <p:nvSpPr>
          <p:cNvPr id="62472" name="矩形 2"/>
          <p:cNvSpPr/>
          <p:nvPr/>
        </p:nvSpPr>
        <p:spPr>
          <a:xfrm>
            <a:off x="9336088" y="5078413"/>
            <a:ext cx="1620837" cy="655637"/>
          </a:xfrm>
          <a:prstGeom prst="rect">
            <a:avLst/>
          </a:prstGeom>
          <a:noFill/>
          <a:ln w="9525">
            <a:noFill/>
          </a:ln>
        </p:spPr>
        <p:txBody>
          <a:bodyPr wrap="none">
            <a:spAutoFit/>
          </a:bodyPr>
          <a:p>
            <a:pPr algn="ctr"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原电池甲</a:t>
            </a:r>
            <a:endParaRPr lang="zh-CN" altLang="zh-CN" sz="2800" dirty="0">
              <a:latin typeface="宋体" panose="02010600030101010101" pitchFamily="2" charset="-122"/>
              <a:ea typeface="华文细黑" panose="02010600040101010101" pitchFamily="2" charset="-122"/>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8546" name="矩形 4"/>
          <p:cNvSpPr/>
          <p:nvPr/>
        </p:nvSpPr>
        <p:spPr>
          <a:xfrm>
            <a:off x="252413" y="188913"/>
            <a:ext cx="11572875" cy="6556375"/>
          </a:xfrm>
          <a:prstGeom prst="rect">
            <a:avLst/>
          </a:prstGeom>
          <a:noFill/>
          <a:ln w="9525">
            <a:noFill/>
          </a:ln>
        </p:spPr>
        <p:txBody>
          <a:bodyPr>
            <a:spAutoFit/>
          </a:bodyPr>
          <a:p>
            <a:pPr algn="just" defTabSz="1217930">
              <a:lnSpc>
                <a:spcPct val="150000"/>
              </a:lnSpc>
              <a:tabLst>
                <a:tab pos="2339975" algn="l"/>
              </a:tabLst>
            </a:pPr>
            <a:r>
              <a:rPr lang="en-US" altLang="zh-CN" sz="2800" b="1" dirty="0">
                <a:solidFill>
                  <a:srgbClr val="780DA3"/>
                </a:solidFill>
                <a:latin typeface="Times New Roman" panose="02020603050405020304" pitchFamily="18" charset="0"/>
                <a:ea typeface="华文细黑" panose="02010600040101010101" pitchFamily="2" charset="-122"/>
              </a:rPr>
              <a:t>2.</a:t>
            </a:r>
            <a:r>
              <a:rPr lang="zh-CN" altLang="zh-CN" sz="2800" b="1" dirty="0">
                <a:solidFill>
                  <a:srgbClr val="780DA3"/>
                </a:solidFill>
                <a:latin typeface="Times New Roman" panose="02020603050405020304" pitchFamily="18" charset="0"/>
                <a:ea typeface="华文细黑" panose="02010600040101010101" pitchFamily="2" charset="-122"/>
              </a:rPr>
              <a:t>两种保护方法</a:t>
            </a:r>
            <a:endParaRPr lang="zh-CN" altLang="zh-CN" sz="1000" b="1" dirty="0">
              <a:solidFill>
                <a:srgbClr val="780DA3"/>
              </a:solidFill>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(1)</a:t>
            </a:r>
            <a:r>
              <a:rPr lang="zh-CN" altLang="zh-CN" sz="2800" dirty="0">
                <a:latin typeface="Times New Roman" panose="02020603050405020304" pitchFamily="18" charset="0"/>
                <a:ea typeface="华文细黑" panose="02010600040101010101" pitchFamily="2" charset="-122"/>
              </a:rPr>
              <a:t>加防护层</a:t>
            </a:r>
            <a:endParaRPr lang="zh-CN" altLang="zh-CN" sz="10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如在金属表面加上油漆、搪瓷、沥青、塑料、橡胶等耐腐蚀的非金属材料；采用电镀或表面钝化等方法在金属表面镀上一层不易被腐蚀的金属或生成一层致密的薄膜。</a:t>
            </a:r>
            <a:endParaRPr lang="zh-CN" altLang="zh-CN" sz="10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电化学防护</a:t>
            </a:r>
            <a:endParaRPr lang="zh-CN" altLang="zh-CN" sz="10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en-US" altLang="zh-CN" sz="2800" dirty="0">
                <a:latin typeface="宋体" panose="02010600030101010101" pitchFamily="2" charset="-122"/>
                <a:ea typeface="华文细黑" panose="02010600040101010101" pitchFamily="2" charset="-122"/>
              </a:rPr>
              <a:t>①</a:t>
            </a:r>
            <a:r>
              <a:rPr lang="zh-CN" altLang="zh-CN" sz="2800" dirty="0">
                <a:latin typeface="Times New Roman" panose="02020603050405020304" pitchFamily="18" charset="0"/>
                <a:ea typeface="华文细黑" panose="02010600040101010101" pitchFamily="2" charset="-122"/>
              </a:rPr>
              <a:t>牺牲阳极的阴极保护法</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原电池原理：正极为被保护的金属，负极为比被保护的金属活泼的金属；</a:t>
            </a:r>
            <a:endParaRPr lang="zh-CN" altLang="zh-CN" sz="10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en-US" altLang="zh-CN" sz="2800" dirty="0">
                <a:latin typeface="宋体" panose="02010600030101010101" pitchFamily="2" charset="-122"/>
                <a:ea typeface="华文细黑" panose="02010600040101010101" pitchFamily="2" charset="-122"/>
              </a:rPr>
              <a:t>②</a:t>
            </a:r>
            <a:r>
              <a:rPr lang="zh-CN" altLang="zh-CN" sz="2800" dirty="0">
                <a:latin typeface="Times New Roman" panose="02020603050405020304" pitchFamily="18" charset="0"/>
                <a:ea typeface="华文细黑" panose="02010600040101010101" pitchFamily="2" charset="-122"/>
              </a:rPr>
              <a:t>外加电流的阴极保护法</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电解原理：阴极为被保护的金属，阳极为惰性电极。</a:t>
            </a:r>
            <a:endParaRPr lang="zh-CN" altLang="zh-CN" sz="1000" dirty="0">
              <a:latin typeface="宋体" panose="02010600030101010101" pitchFamily="2" charset="-122"/>
              <a:ea typeface="黑体" panose="02010609060101010101" pitchFamily="49"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 name="矩形 11"/>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3" name="圆角矩形 12">
            <a:hlinkClick r:id="rId1" action="ppaction://hlinksldjump"/>
          </p:cNvPr>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19" name="Rectangle 21">
            <a:hlinkClick r:id="rId2" action="ppaction://hlinksldjump"/>
          </p:cNvPr>
          <p:cNvSpPr>
            <a:spLocks noChangeArrowheads="1"/>
          </p:cNvSpPr>
          <p:nvPr/>
        </p:nvSpPr>
        <p:spPr bwMode="auto">
          <a:xfrm>
            <a:off x="1016370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20" name="Rectangle 21">
            <a:hlinkClick r:id="rId3" action="ppaction://hlinksldjump"/>
          </p:cNvPr>
          <p:cNvSpPr>
            <a:spLocks noChangeArrowheads="1"/>
          </p:cNvSpPr>
          <p:nvPr/>
        </p:nvSpPr>
        <p:spPr bwMode="auto">
          <a:xfrm>
            <a:off x="1061975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grpSp>
        <p:nvGrpSpPr>
          <p:cNvPr id="109578" name="组合 21"/>
          <p:cNvGrpSpPr/>
          <p:nvPr/>
        </p:nvGrpSpPr>
        <p:grpSpPr>
          <a:xfrm>
            <a:off x="-4762" y="328613"/>
            <a:ext cx="2066925" cy="463550"/>
            <a:chOff x="-5269" y="337652"/>
            <a:chExt cx="2068027" cy="463642"/>
          </a:xfrm>
        </p:grpSpPr>
        <p:sp>
          <p:nvSpPr>
            <p:cNvPr id="27" name="TextBox 26"/>
            <p:cNvSpPr txBox="1"/>
            <p:nvPr/>
          </p:nvSpPr>
          <p:spPr>
            <a:xfrm>
              <a:off x="423585" y="340828"/>
              <a:ext cx="1639173" cy="460466"/>
            </a:xfrm>
            <a:prstGeom prst="rect">
              <a:avLst/>
            </a:prstGeom>
            <a:solidFill>
              <a:schemeClr val="bg1">
                <a:lumMod val="95000"/>
              </a:schemeClr>
            </a:solidFill>
          </p:spPr>
          <p:txBody>
            <a:bodyPr>
              <a:spAutoFit/>
            </a:bodyPr>
            <a:lstStyle/>
            <a:p>
              <a:pPr marR="0" defTabSz="1218565" fontAlgn="auto">
                <a:spcBef>
                  <a:spcPts val="0"/>
                </a:spcBef>
                <a:spcAft>
                  <a:spcPts val="0"/>
                </a:spcAft>
                <a:buClrTx/>
                <a:buSzTx/>
                <a:buFontTx/>
                <a:defRPr/>
              </a:pPr>
              <a:r>
                <a:rPr kumimoji="0" lang="zh-CN" altLang="en-US"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rPr>
                <a:t> 题组集训</a:t>
              </a:r>
              <a:endParaRPr kumimoji="0" lang="zh-CN" altLang="zh-CN" b="1" kern="1200" cap="none" spc="0" normalizeH="0" baseline="0" noProof="0" dirty="0">
                <a:solidFill>
                  <a:srgbClr val="0000FF"/>
                </a:solidFill>
                <a:latin typeface="微软雅黑" panose="020B0503020204020204" pitchFamily="34" charset="-122"/>
                <a:ea typeface="微软雅黑" panose="020B0503020204020204" pitchFamily="34" charset="-122"/>
                <a:cs typeface="+mn-cs"/>
              </a:endParaRPr>
            </a:p>
          </p:txBody>
        </p:sp>
        <p:sp>
          <p:nvSpPr>
            <p:cNvPr id="28" name="矩形 27"/>
            <p:cNvSpPr>
              <a:spLocks noChangeAspect="1"/>
            </p:cNvSpPr>
            <p:nvPr/>
          </p:nvSpPr>
          <p:spPr>
            <a:xfrm>
              <a:off x="-5269" y="337652"/>
              <a:ext cx="432031" cy="4604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mj-lt"/>
                  <a:ea typeface="EU-F9X" pitchFamily="65" charset="-122"/>
                  <a:cs typeface="+mn-cs"/>
                </a:rPr>
                <a:t>2</a:t>
              </a:r>
              <a:endParaRPr kumimoji="0" lang="zh-CN" altLang="en-US" sz="2400" b="1" i="0" u="none" strike="noStrike" kern="1200" cap="none" spc="0" normalizeH="0" baseline="0" noProof="0" dirty="0">
                <a:ln>
                  <a:noFill/>
                </a:ln>
                <a:solidFill>
                  <a:schemeClr val="bg1"/>
                </a:solidFill>
                <a:effectLst/>
                <a:uLnTx/>
                <a:uFillTx/>
                <a:latin typeface="+mj-lt"/>
                <a:ea typeface="EU-F9X" pitchFamily="65" charset="-122"/>
                <a:cs typeface="+mn-cs"/>
              </a:endParaRPr>
            </a:p>
          </p:txBody>
        </p:sp>
      </p:grpSp>
      <p:sp>
        <p:nvSpPr>
          <p:cNvPr id="109579" name="矩形 15"/>
          <p:cNvSpPr/>
          <p:nvPr/>
        </p:nvSpPr>
        <p:spPr>
          <a:xfrm>
            <a:off x="190500" y="765175"/>
            <a:ext cx="7602538" cy="4616450"/>
          </a:xfrm>
          <a:prstGeom prst="rect">
            <a:avLst/>
          </a:prstGeom>
          <a:noFill/>
          <a:ln w="9525">
            <a:noFill/>
          </a:ln>
        </p:spPr>
        <p:txBody>
          <a:bodyPr>
            <a:spAutoFit/>
          </a:bodyPr>
          <a:p>
            <a:pPr algn="just" defTabSz="1217930">
              <a:lnSpc>
                <a:spcPct val="150000"/>
              </a:lnSpc>
              <a:tabLst>
                <a:tab pos="2339975" algn="l"/>
              </a:tabLst>
            </a:pPr>
            <a:r>
              <a:rPr lang="zh-CN" altLang="zh-CN" sz="2800" b="1" dirty="0">
                <a:solidFill>
                  <a:srgbClr val="C00000"/>
                </a:solidFill>
                <a:latin typeface="Times New Roman" panose="02020603050405020304" pitchFamily="18" charset="0"/>
                <a:ea typeface="华文细黑" panose="02010600040101010101" pitchFamily="2" charset="-122"/>
              </a:rPr>
              <a:t>题组一　两种腐蚀的比较</a:t>
            </a:r>
            <a:endParaRPr lang="zh-CN" altLang="zh-CN" sz="2800" b="1" dirty="0">
              <a:solidFill>
                <a:srgbClr val="C00000"/>
              </a:solidFill>
              <a:latin typeface="Times New Roman" panose="02020603050405020304" pitchFamily="18" charset="0"/>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1.</a:t>
            </a:r>
            <a:r>
              <a:rPr lang="zh-CN" altLang="zh-CN" sz="2800" dirty="0">
                <a:latin typeface="Times New Roman" panose="02020603050405020304" pitchFamily="18" charset="0"/>
                <a:ea typeface="华文细黑" panose="02010600040101010101" pitchFamily="2" charset="-122"/>
              </a:rPr>
              <a:t>利用</a:t>
            </a:r>
            <a:r>
              <a:rPr lang="zh-CN" altLang="en-US" sz="2800" dirty="0">
                <a:latin typeface="Times New Roman" panose="02020603050405020304" pitchFamily="18" charset="0"/>
                <a:ea typeface="华文细黑" panose="02010600040101010101" pitchFamily="2" charset="-122"/>
              </a:rPr>
              <a:t>右</a:t>
            </a:r>
            <a:r>
              <a:rPr lang="zh-CN" altLang="zh-CN" sz="2800" dirty="0">
                <a:latin typeface="Times New Roman" panose="02020603050405020304" pitchFamily="18" charset="0"/>
                <a:ea typeface="华文细黑" panose="02010600040101010101" pitchFamily="2" charset="-122"/>
              </a:rPr>
              <a:t>图装置进行实验，开始时，</a:t>
            </a: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两处液面相平，密封好，放置一段时间。下列说法不正确的是</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　　</a:t>
            </a:r>
            <a:r>
              <a:rPr lang="en-US" altLang="zh-CN" sz="2800" dirty="0">
                <a:latin typeface="Times New Roman" panose="02020603050405020304" pitchFamily="18" charset="0"/>
                <a:ea typeface="华文细黑" panose="02010600040101010101" pitchFamily="2" charset="-122"/>
              </a:rPr>
              <a:t>)</a:t>
            </a:r>
            <a:endParaRPr lang="en-US" altLang="zh-CN" sz="2800" dirty="0">
              <a:latin typeface="Times New Roman" panose="02020603050405020304" pitchFamily="18" charset="0"/>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A.a</a:t>
            </a:r>
            <a:r>
              <a:rPr lang="zh-CN" altLang="zh-CN" sz="2800" dirty="0">
                <a:latin typeface="Times New Roman" panose="02020603050405020304" pitchFamily="18" charset="0"/>
                <a:ea typeface="华文细黑" panose="02010600040101010101" pitchFamily="2" charset="-122"/>
              </a:rPr>
              <a:t>处发生吸氧腐蚀，</a:t>
            </a: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处发生析氢腐蚀</a:t>
            </a:r>
            <a:endParaRPr lang="zh-CN" altLang="zh-CN" sz="2800" dirty="0">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一段时间后，</a:t>
            </a: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处液面高于</a:t>
            </a: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处液面</a:t>
            </a:r>
            <a:endParaRPr lang="zh-CN" altLang="zh-CN" sz="28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C.a</a:t>
            </a:r>
            <a:r>
              <a:rPr lang="zh-CN" altLang="zh-CN" sz="2800" dirty="0">
                <a:latin typeface="Times New Roman" panose="02020603050405020304" pitchFamily="18" charset="0"/>
                <a:ea typeface="华文细黑" panose="02010600040101010101" pitchFamily="2" charset="-122"/>
              </a:rPr>
              <a:t>处溶液的</a:t>
            </a:r>
            <a:r>
              <a:rPr lang="en-US" altLang="zh-CN" sz="2800" dirty="0">
                <a:latin typeface="Times New Roman" panose="02020603050405020304" pitchFamily="18" charset="0"/>
                <a:ea typeface="华文细黑" panose="02010600040101010101" pitchFamily="2" charset="-122"/>
              </a:rPr>
              <a:t>pH</a:t>
            </a:r>
            <a:r>
              <a:rPr lang="zh-CN" altLang="zh-CN" sz="2800" dirty="0">
                <a:latin typeface="Times New Roman" panose="02020603050405020304" pitchFamily="18" charset="0"/>
                <a:ea typeface="华文细黑" panose="02010600040101010101" pitchFamily="2" charset="-122"/>
              </a:rPr>
              <a:t>增大，</a:t>
            </a: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处溶液的</a:t>
            </a:r>
            <a:r>
              <a:rPr lang="en-US" altLang="zh-CN" sz="2800" dirty="0">
                <a:latin typeface="Times New Roman" panose="02020603050405020304" pitchFamily="18" charset="0"/>
                <a:ea typeface="华文细黑" panose="02010600040101010101" pitchFamily="2" charset="-122"/>
              </a:rPr>
              <a:t>pH</a:t>
            </a:r>
            <a:r>
              <a:rPr lang="zh-CN" altLang="zh-CN" sz="2800" dirty="0">
                <a:latin typeface="Times New Roman" panose="02020603050405020304" pitchFamily="18" charset="0"/>
                <a:ea typeface="华文细黑" panose="02010600040101010101" pitchFamily="2" charset="-122"/>
              </a:rPr>
              <a:t>减小</a:t>
            </a:r>
            <a:endParaRPr lang="zh-CN" altLang="zh-CN" sz="2800" dirty="0">
              <a:latin typeface="宋体" panose="02010600030101010101" pitchFamily="2" charset="-122"/>
              <a:ea typeface="黑体" panose="02010609060101010101" pitchFamily="49" charset="-122"/>
            </a:endParaRPr>
          </a:p>
        </p:txBody>
      </p:sp>
      <p:sp>
        <p:nvSpPr>
          <p:cNvPr id="14" name="TextBox 13"/>
          <p:cNvSpPr txBox="1"/>
          <p:nvPr/>
        </p:nvSpPr>
        <p:spPr>
          <a:xfrm>
            <a:off x="46038" y="4673600"/>
            <a:ext cx="814387" cy="784225"/>
          </a:xfrm>
          <a:prstGeom prst="rect">
            <a:avLst/>
          </a:prstGeom>
          <a:noFill/>
          <a:ln w="9525">
            <a:noFill/>
          </a:ln>
        </p:spPr>
        <p:txBody>
          <a:bodyPr>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15" name="Picture 2"/>
          <p:cNvPicPr>
            <a:picLocks noChangeAspect="1"/>
          </p:cNvPicPr>
          <p:nvPr/>
        </p:nvPicPr>
        <p:blipFill>
          <a:blip r:embed="rId4"/>
          <a:stretch>
            <a:fillRect/>
          </a:stretch>
        </p:blipFill>
        <p:spPr>
          <a:xfrm>
            <a:off x="1846263" y="2917825"/>
            <a:ext cx="615950" cy="430213"/>
          </a:xfrm>
          <a:prstGeom prst="rect">
            <a:avLst/>
          </a:prstGeom>
          <a:noFill/>
          <a:ln w="9525">
            <a:noFill/>
          </a:ln>
        </p:spPr>
      </p:pic>
      <p:pic>
        <p:nvPicPr>
          <p:cNvPr id="109582" name="Picture 2" descr="\\李笑影\李笑影\2016\二轮\大二轮\化学\-139.TIF"/>
          <p:cNvPicPr>
            <a:picLocks noChangeAspect="1"/>
          </p:cNvPicPr>
          <p:nvPr/>
        </p:nvPicPr>
        <p:blipFill>
          <a:blip r:embed="rId5"/>
          <a:stretch>
            <a:fillRect/>
          </a:stretch>
        </p:blipFill>
        <p:spPr>
          <a:xfrm>
            <a:off x="8366125" y="1552575"/>
            <a:ext cx="3417888" cy="3186113"/>
          </a:xfrm>
          <a:prstGeom prst="rect">
            <a:avLst/>
          </a:prstGeom>
          <a:noFill/>
          <a:ln w="9525">
            <a:noFill/>
          </a:ln>
        </p:spPr>
      </p:pic>
      <p:sp>
        <p:nvSpPr>
          <p:cNvPr id="2" name="矩形 1"/>
          <p:cNvSpPr/>
          <p:nvPr/>
        </p:nvSpPr>
        <p:spPr>
          <a:xfrm>
            <a:off x="190500" y="5283200"/>
            <a:ext cx="9001125" cy="738188"/>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dirty="0" err="1">
                <a:ln>
                  <a:noFill/>
                </a:ln>
                <a:solidFill>
                  <a:prstClr val="black"/>
                </a:solidFill>
                <a:effectLst/>
                <a:uLnTx/>
                <a:uFillTx/>
                <a:latin typeface="Times New Roman" panose="02020603050405020304"/>
                <a:ea typeface="华文细黑" panose="02010600040101010101" pitchFamily="2" charset="-122"/>
                <a:cs typeface="Courier New" panose="02070309020205020404"/>
              </a:rPr>
              <a:t>D.a</a:t>
            </a:r>
            <a:r>
              <a:rPr kumimoji="0" lang="zh-CN"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Courier New" panose="02070309020205020404"/>
              </a:rPr>
              <a:t>b</a:t>
            </a:r>
            <a:r>
              <a:rPr kumimoji="0" lang="zh-CN"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Times New Roman" panose="02020603050405020304"/>
              </a:rPr>
              <a:t>两处具有相同的电极反应式：</a:t>
            </a:r>
            <a:r>
              <a:rPr kumimoji="0" lang="en-US"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Courier New" panose="02070309020205020404"/>
              </a:rPr>
              <a:t>Fe</a:t>
            </a:r>
            <a:r>
              <a:rPr kumimoji="0" lang="zh-CN"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Courier New" panose="02070309020205020404"/>
              </a:rPr>
              <a:t>2e</a:t>
            </a:r>
            <a:r>
              <a:rPr kumimoji="0" lang="zh-CN" altLang="zh-CN" sz="2800" b="0" i="0" u="none" strike="noStrike" kern="100" cap="none" spc="0" normalizeH="0" baseline="30000" noProof="0" dirty="0">
                <a:ln>
                  <a:noFill/>
                </a:ln>
                <a:solidFill>
                  <a:prstClr val="black"/>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800" b="0" i="0" u="none" strike="noStrike" kern="100" cap="none" spc="-80" normalizeH="0" baseline="0" noProof="0" dirty="0">
                <a:ln>
                  <a:noFill/>
                </a:ln>
                <a:solidFill>
                  <a:prstClr val="black"/>
                </a:solidFill>
                <a:effectLst/>
                <a:uLnTx/>
                <a:uFillTx/>
                <a:latin typeface="Times New Roman" panose="02020603050405020304"/>
                <a:ea typeface="华文细黑" panose="02010600040101010101" pitchFamily="2" charset="-122"/>
                <a:cs typeface="Courier New" panose="02070309020205020404"/>
              </a:rPr>
              <a:t>==</a:t>
            </a:r>
            <a:r>
              <a:rPr kumimoji="0" lang="en-US" altLang="zh-CN" sz="2800" b="0" i="0" u="none" strike="noStrike" kern="100" cap="none" spc="0" normalizeH="0" baseline="0" noProof="0" dirty="0">
                <a:ln>
                  <a:noFill/>
                </a:ln>
                <a:solidFill>
                  <a:prstClr val="black"/>
                </a:solidFill>
                <a:effectLst/>
                <a:uLnTx/>
                <a:uFillTx/>
                <a:latin typeface="Times New Roman" panose="02020603050405020304"/>
                <a:ea typeface="华文细黑" panose="02010600040101010101" pitchFamily="2" charset="-122"/>
                <a:cs typeface="Courier New" panose="02070309020205020404"/>
              </a:rPr>
              <a:t>=Fe</a:t>
            </a:r>
            <a:r>
              <a:rPr kumimoji="0" lang="en-US" altLang="zh-CN" sz="2800" b="0" i="0" u="none" strike="noStrike" kern="100" cap="none" spc="0" normalizeH="0" baseline="30000" noProof="0" dirty="0">
                <a:ln>
                  <a:noFill/>
                </a:ln>
                <a:solidFill>
                  <a:prstClr val="black"/>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800" b="0" i="0" u="none" strike="noStrike" kern="100" cap="none" spc="0" normalizeH="0" baseline="30000" noProof="0" dirty="0">
                <a:ln>
                  <a:noFill/>
                </a:ln>
                <a:solidFill>
                  <a:prstClr val="black"/>
                </a:solidFill>
                <a:effectLst/>
                <a:uLnTx/>
                <a:uFillTx/>
                <a:latin typeface="Times New Roman" panose="02020603050405020304"/>
                <a:ea typeface="华文细黑" panose="02010600040101010101" pitchFamily="2" charset="-122"/>
                <a:cs typeface="Times New Roman" panose="02020603050405020304"/>
              </a:rPr>
              <a:t>＋</a:t>
            </a:r>
            <a:endParaRPr kumimoji="0" lang="zh-CN" altLang="zh-CN" sz="2800" b="0" i="0" u="none" strike="noStrike" kern="100" cap="none" spc="0" normalizeH="0" baseline="0" noProof="0" dirty="0">
              <a:ln>
                <a:noFill/>
              </a:ln>
              <a:solidFill>
                <a:prstClr val="black"/>
              </a:solidFill>
              <a:effectLst/>
              <a:uLnTx/>
              <a:uFillTx/>
              <a:latin typeface="宋体" panose="02010600030101010101" pitchFamily="2" charset="-122"/>
              <a:ea typeface="+mn-ea"/>
              <a:cs typeface="Courier New" panose="02070309020205020404"/>
            </a:endParaRPr>
          </a:p>
        </p:txBody>
      </p:sp>
      <p:sp>
        <p:nvSpPr>
          <p:cNvPr id="17" name="Rectangle 21">
            <a:hlinkClick r:id="rId6" action="ppaction://hlinksldjump"/>
          </p:cNvPr>
          <p:cNvSpPr>
            <a:spLocks noChangeArrowheads="1"/>
          </p:cNvSpPr>
          <p:nvPr/>
        </p:nvSpPr>
        <p:spPr bwMode="auto">
          <a:xfrm>
            <a:off x="1107580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7" action="ppaction://hlinksldjump"/>
          </p:cNvPr>
          <p:cNvSpPr>
            <a:spLocks noChangeArrowheads="1"/>
          </p:cNvSpPr>
          <p:nvPr/>
        </p:nvSpPr>
        <p:spPr bwMode="auto">
          <a:xfrm>
            <a:off x="1153185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p:bldP spid="14" grpId="1"/>
    </p:bldLst>
  </p:timing>
</p:sld>
</file>

<file path=ppt/slides/slide92.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9" name="矩形 8"/>
          <p:cNvSpPr/>
          <p:nvPr/>
        </p:nvSpPr>
        <p:spPr>
          <a:xfrm>
            <a:off x="355600" y="693738"/>
            <a:ext cx="11572875" cy="5184775"/>
          </a:xfrm>
          <a:prstGeom prst="rect">
            <a:avLst/>
          </a:prstGeom>
          <a:noFill/>
          <a:ln w="9525">
            <a:noFill/>
          </a:ln>
        </p:spPr>
        <p:txBody>
          <a:bodyPr>
            <a:spAutoFit/>
          </a:bodyPr>
          <a:p>
            <a:pPr defTabSz="1217930">
              <a:lnSpc>
                <a:spcPts val="5500"/>
              </a:lnSpc>
              <a:tabLst>
                <a:tab pos="2339975" algn="l"/>
              </a:tabLst>
            </a:pPr>
            <a:r>
              <a:rPr lang="zh-CN" altLang="zh-CN" sz="2800" b="1" dirty="0">
                <a:solidFill>
                  <a:srgbClr val="0000FF"/>
                </a:solidFill>
                <a:latin typeface="Times New Roman" panose="02020603050405020304" pitchFamily="18" charset="0"/>
                <a:ea typeface="华文细黑" panose="02010600040101010101" pitchFamily="2" charset="-122"/>
              </a:rPr>
              <a:t>解析　</a:t>
            </a:r>
            <a:r>
              <a:rPr lang="zh-CN" altLang="zh-CN" sz="2800" dirty="0">
                <a:latin typeface="Times New Roman" panose="02020603050405020304" pitchFamily="18" charset="0"/>
                <a:ea typeface="华文细黑" panose="02010600040101010101" pitchFamily="2" charset="-122"/>
              </a:rPr>
              <a:t>根据装置图判断，左边铁丝发生吸氧腐蚀，右边铁丝发生析氢腐蚀，其电极反应为</a:t>
            </a:r>
            <a:endParaRPr lang="zh-CN" altLang="zh-CN" sz="1000" dirty="0">
              <a:latin typeface="宋体" panose="02010600030101010101" pitchFamily="2" charset="-122"/>
              <a:ea typeface="华文细黑" panose="02010600040101010101" pitchFamily="2" charset="-122"/>
            </a:endParaRPr>
          </a:p>
          <a:p>
            <a:pPr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左边　负极：</a:t>
            </a:r>
            <a:r>
              <a:rPr lang="en-US" altLang="zh-CN" sz="2800" dirty="0">
                <a:latin typeface="Times New Roman" panose="02020603050405020304" pitchFamily="18" charset="0"/>
                <a:ea typeface="华文细黑" panose="02010600040101010101" pitchFamily="2" charset="-122"/>
              </a:rPr>
              <a:t>Fe</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===Fe</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华文细黑" panose="02010600040101010101" pitchFamily="2" charset="-122"/>
            </a:endParaRPr>
          </a:p>
          <a:p>
            <a:pPr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正极：</a:t>
            </a:r>
            <a:r>
              <a:rPr lang="en-US" altLang="zh-CN" sz="2800" dirty="0">
                <a:latin typeface="Times New Roman" panose="02020603050405020304" pitchFamily="18" charset="0"/>
                <a:ea typeface="华文细黑" panose="02010600040101010101" pitchFamily="2" charset="-122"/>
              </a:rPr>
              <a:t>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4e</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O===4OH</a:t>
            </a:r>
            <a:r>
              <a:rPr lang="zh-CN" altLang="zh-CN" sz="2800" baseline="300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华文细黑" panose="02010600040101010101" pitchFamily="2" charset="-122"/>
            </a:endParaRPr>
          </a:p>
          <a:p>
            <a:pPr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右边　负极：</a:t>
            </a:r>
            <a:r>
              <a:rPr lang="en-US" altLang="zh-CN" sz="2800" dirty="0">
                <a:latin typeface="Times New Roman" panose="02020603050405020304" pitchFamily="18" charset="0"/>
                <a:ea typeface="华文细黑" panose="02010600040101010101" pitchFamily="2" charset="-122"/>
              </a:rPr>
              <a:t>Fe</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===Fe</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endParaRPr lang="zh-CN" altLang="zh-CN" sz="1000" dirty="0">
              <a:latin typeface="宋体" panose="02010600030101010101" pitchFamily="2" charset="-122"/>
              <a:ea typeface="黑体" panose="02010609060101010101" pitchFamily="49" charset="-122"/>
            </a:endParaRPr>
          </a:p>
          <a:p>
            <a:pPr defTabSz="1217930">
              <a:lnSpc>
                <a:spcPts val="5500"/>
              </a:lnSpc>
              <a:tabLst>
                <a:tab pos="2339975" algn="l"/>
              </a:tabLst>
            </a:pPr>
            <a:r>
              <a:rPr lang="zh-CN" altLang="zh-CN" sz="2800" dirty="0">
                <a:latin typeface="Times New Roman" panose="02020603050405020304" pitchFamily="18" charset="0"/>
                <a:ea typeface="华文细黑" panose="02010600040101010101" pitchFamily="2" charset="-122"/>
              </a:rPr>
              <a:t>正极：</a:t>
            </a:r>
            <a:r>
              <a:rPr lang="en-US" altLang="zh-CN" sz="2800" dirty="0">
                <a:latin typeface="Times New Roman" panose="02020603050405020304" pitchFamily="18" charset="0"/>
                <a:ea typeface="华文细黑" panose="02010600040101010101" pitchFamily="2" charset="-122"/>
              </a:rPr>
              <a:t>2H</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宋体" panose="02010600030101010101" pitchFamily="2" charset="-122"/>
                <a:ea typeface="华文细黑" panose="02010600040101010101" pitchFamily="2" charset="-122"/>
              </a:rPr>
              <a:t>↑</a:t>
            </a:r>
            <a:endParaRPr lang="zh-CN" altLang="zh-CN" sz="1000" dirty="0">
              <a:latin typeface="宋体" panose="02010600030101010101" pitchFamily="2" charset="-122"/>
              <a:ea typeface="黑体" panose="02010609060101010101" pitchFamily="49" charset="-122"/>
            </a:endParaRPr>
          </a:p>
          <a:p>
            <a:pPr defTabSz="1217930">
              <a:lnSpc>
                <a:spcPts val="5500"/>
              </a:lnSpc>
              <a:tabLst>
                <a:tab pos="2339975" algn="l"/>
              </a:tabLst>
            </a:pPr>
            <a:r>
              <a:rPr lang="en-US" altLang="zh-CN" sz="2800" dirty="0">
                <a:latin typeface="Times New Roman" panose="02020603050405020304" pitchFamily="18" charset="0"/>
                <a:ea typeface="华文细黑" panose="02010600040101010101" pitchFamily="2" charset="-122"/>
              </a:rPr>
              <a:t>a</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b</a:t>
            </a:r>
            <a:r>
              <a:rPr lang="zh-CN" altLang="zh-CN" sz="2800" dirty="0">
                <a:latin typeface="Times New Roman" panose="02020603050405020304" pitchFamily="18" charset="0"/>
                <a:ea typeface="华文细黑" panose="02010600040101010101" pitchFamily="2" charset="-122"/>
              </a:rPr>
              <a:t>处的</a:t>
            </a:r>
            <a:r>
              <a:rPr lang="en-US" altLang="zh-CN" sz="2800" dirty="0">
                <a:latin typeface="Times New Roman" panose="02020603050405020304" pitchFamily="18" charset="0"/>
                <a:ea typeface="华文细黑" panose="02010600040101010101" pitchFamily="2" charset="-122"/>
              </a:rPr>
              <a:t>pH</a:t>
            </a:r>
            <a:r>
              <a:rPr lang="zh-CN" altLang="zh-CN" sz="2800" dirty="0">
                <a:latin typeface="Times New Roman" panose="02020603050405020304" pitchFamily="18" charset="0"/>
                <a:ea typeface="华文细黑" panose="02010600040101010101" pitchFamily="2" charset="-122"/>
              </a:rPr>
              <a:t>均增大，</a:t>
            </a:r>
            <a:r>
              <a:rPr lang="en-US" altLang="zh-CN" sz="2800" dirty="0">
                <a:latin typeface="Times New Roman" panose="02020603050405020304" pitchFamily="18" charset="0"/>
                <a:ea typeface="华文细黑" panose="02010600040101010101" pitchFamily="2" charset="-122"/>
              </a:rPr>
              <a:t>C</a:t>
            </a:r>
            <a:r>
              <a:rPr lang="zh-CN" altLang="zh-CN" sz="2800" dirty="0">
                <a:latin typeface="Times New Roman" panose="02020603050405020304" pitchFamily="18" charset="0"/>
                <a:ea typeface="华文细黑" panose="02010600040101010101" pitchFamily="2" charset="-122"/>
              </a:rPr>
              <a:t>错误。</a:t>
            </a:r>
            <a:endParaRPr lang="zh-CN" altLang="zh-CN" sz="1000" dirty="0">
              <a:latin typeface="宋体" panose="02010600030101010101" pitchFamily="2" charset="-122"/>
              <a:ea typeface="黑体" panose="02010609060101010101" pitchFamily="49" charset="-122"/>
            </a:endParaRPr>
          </a:p>
        </p:txBody>
      </p:sp>
      <p:sp>
        <p:nvSpPr>
          <p:cNvPr id="5" name="Rectangle 21">
            <a:hlinkClick r:id="rId1" action="ppaction://hlinksldjump"/>
          </p:cNvPr>
          <p:cNvSpPr>
            <a:spLocks noChangeArrowheads="1"/>
          </p:cNvSpPr>
          <p:nvPr/>
        </p:nvSpPr>
        <p:spPr bwMode="auto">
          <a:xfrm>
            <a:off x="1016370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1061975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3" action="ppaction://hlinksldjump"/>
          </p:cNvPr>
          <p:cNvSpPr>
            <a:spLocks noChangeArrowheads="1"/>
          </p:cNvSpPr>
          <p:nvPr/>
        </p:nvSpPr>
        <p:spPr bwMode="auto">
          <a:xfrm>
            <a:off x="1107580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1" name="Rectangle 21">
            <a:hlinkClick r:id="rId4" action="ppaction://hlinksldjump"/>
          </p:cNvPr>
          <p:cNvSpPr>
            <a:spLocks noChangeArrowheads="1"/>
          </p:cNvSpPr>
          <p:nvPr/>
        </p:nvSpPr>
        <p:spPr bwMode="auto">
          <a:xfrm>
            <a:off x="1153185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xEl>
                                              <p:charRg st="0" end="40"/>
                                            </p:txEl>
                                          </p:spTgt>
                                        </p:tgtEl>
                                        <p:attrNameLst>
                                          <p:attrName>style.visibility</p:attrName>
                                        </p:attrNameLst>
                                      </p:cBhvr>
                                      <p:to>
                                        <p:strVal val="visible"/>
                                      </p:to>
                                    </p:set>
                                    <p:animEffect transition="in" filter="blinds(horizontal)">
                                      <p:cBhvr>
                                        <p:cTn id="7" dur="750"/>
                                        <p:tgtEl>
                                          <p:spTgt spid="9">
                                            <p:txEl>
                                              <p:charRg st="0" end="4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9">
                                            <p:txEl>
                                              <p:charRg st="40" end="60"/>
                                            </p:txEl>
                                          </p:spTgt>
                                        </p:tgtEl>
                                        <p:attrNameLst>
                                          <p:attrName>style.visibility</p:attrName>
                                        </p:attrNameLst>
                                      </p:cBhvr>
                                      <p:to>
                                        <p:strVal val="visible"/>
                                      </p:to>
                                    </p:set>
                                    <p:animEffect transition="in" filter="blinds(horizontal)">
                                      <p:cBhvr>
                                        <p:cTn id="11" dur="750"/>
                                        <p:tgtEl>
                                          <p:spTgt spid="9">
                                            <p:txEl>
                                              <p:charRg st="40" end="60"/>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9">
                                            <p:txEl>
                                              <p:charRg st="60" end="82"/>
                                            </p:txEl>
                                          </p:spTgt>
                                        </p:tgtEl>
                                        <p:attrNameLst>
                                          <p:attrName>style.visibility</p:attrName>
                                        </p:attrNameLst>
                                      </p:cBhvr>
                                      <p:to>
                                        <p:strVal val="visible"/>
                                      </p:to>
                                    </p:set>
                                    <p:animEffect transition="in" filter="blinds(horizontal)">
                                      <p:cBhvr>
                                        <p:cTn id="15" dur="750"/>
                                        <p:tgtEl>
                                          <p:spTgt spid="9">
                                            <p:txEl>
                                              <p:charRg st="60" end="82"/>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9">
                                            <p:txEl>
                                              <p:charRg st="82" end="102"/>
                                            </p:txEl>
                                          </p:spTgt>
                                        </p:tgtEl>
                                        <p:attrNameLst>
                                          <p:attrName>style.visibility</p:attrName>
                                        </p:attrNameLst>
                                      </p:cBhvr>
                                      <p:to>
                                        <p:strVal val="visible"/>
                                      </p:to>
                                    </p:set>
                                    <p:animEffect transition="in" filter="blinds(horizontal)">
                                      <p:cBhvr>
                                        <p:cTn id="19" dur="750"/>
                                        <p:tgtEl>
                                          <p:spTgt spid="9">
                                            <p:txEl>
                                              <p:charRg st="82" end="102"/>
                                            </p:txEl>
                                          </p:spTgt>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9">
                                            <p:txEl>
                                              <p:charRg st="102" end="119"/>
                                            </p:txEl>
                                          </p:spTgt>
                                        </p:tgtEl>
                                        <p:attrNameLst>
                                          <p:attrName>style.visibility</p:attrName>
                                        </p:attrNameLst>
                                      </p:cBhvr>
                                      <p:to>
                                        <p:strVal val="visible"/>
                                      </p:to>
                                    </p:set>
                                    <p:animEffect transition="in" filter="blinds(horizontal)">
                                      <p:cBhvr>
                                        <p:cTn id="23" dur="750"/>
                                        <p:tgtEl>
                                          <p:spTgt spid="9">
                                            <p:txEl>
                                              <p:charRg st="102" end="119"/>
                                            </p:txEl>
                                          </p:spTgt>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9">
                                            <p:txEl>
                                              <p:charRg st="119" end="135"/>
                                            </p:txEl>
                                          </p:spTgt>
                                        </p:tgtEl>
                                        <p:attrNameLst>
                                          <p:attrName>style.visibility</p:attrName>
                                        </p:attrNameLst>
                                      </p:cBhvr>
                                      <p:to>
                                        <p:strVal val="visible"/>
                                      </p:to>
                                    </p:set>
                                    <p:animEffect transition="in" filter="blinds(horizontal)">
                                      <p:cBhvr>
                                        <p:cTn id="27" dur="750"/>
                                        <p:tgtEl>
                                          <p:spTgt spid="9">
                                            <p:txEl>
                                              <p:charRg st="119" end="1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1618" name="矩形 5"/>
          <p:cNvSpPr/>
          <p:nvPr/>
        </p:nvSpPr>
        <p:spPr>
          <a:xfrm>
            <a:off x="334963" y="539750"/>
            <a:ext cx="11344275" cy="6165850"/>
          </a:xfrm>
          <a:prstGeom prst="rect">
            <a:avLst/>
          </a:prstGeom>
          <a:noFill/>
          <a:ln w="9525">
            <a:noFill/>
          </a:ln>
        </p:spPr>
        <p:txBody>
          <a:bodyPr>
            <a:spAutoFit/>
          </a:bodyPr>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结合图判断，下列叙述正确的是</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　　</a:t>
            </a:r>
            <a:r>
              <a:rPr lang="en-US" altLang="zh-CN" sz="2800" dirty="0">
                <a:latin typeface="Times New Roman" panose="02020603050405020304" pitchFamily="18" charset="0"/>
                <a:ea typeface="华文细黑" panose="02010600040101010101" pitchFamily="2" charset="-122"/>
              </a:rPr>
              <a:t>)</a:t>
            </a:r>
            <a:endParaRPr lang="en-US" altLang="zh-CN" sz="2800" dirty="0">
              <a:latin typeface="Times New Roman" panose="02020603050405020304" pitchFamily="18" charset="0"/>
              <a:ea typeface="华文细黑" panose="02010600040101010101" pitchFamily="2" charset="-122"/>
            </a:endParaRPr>
          </a:p>
          <a:p>
            <a:pPr algn="just" defTabSz="1217930">
              <a:lnSpc>
                <a:spcPct val="150000"/>
              </a:lnSpc>
              <a:tabLst>
                <a:tab pos="2339975" algn="l"/>
              </a:tabLst>
            </a:pPr>
            <a:endParaRPr lang="en-US" altLang="zh-CN" sz="2800" dirty="0">
              <a:latin typeface="Times New Roman" panose="02020603050405020304" pitchFamily="18" charset="0"/>
              <a:ea typeface="华文细黑" panose="02010600040101010101" pitchFamily="2" charset="-122"/>
            </a:endParaRPr>
          </a:p>
          <a:p>
            <a:pPr algn="just" defTabSz="1217930">
              <a:lnSpc>
                <a:spcPct val="150000"/>
              </a:lnSpc>
              <a:tabLst>
                <a:tab pos="2339975" algn="l"/>
              </a:tabLst>
            </a:pPr>
            <a:endParaRPr lang="en-US" altLang="zh-CN" sz="2800" dirty="0">
              <a:latin typeface="Times New Roman" panose="02020603050405020304" pitchFamily="18" charset="0"/>
              <a:ea typeface="华文细黑" panose="02010600040101010101" pitchFamily="2" charset="-122"/>
            </a:endParaRPr>
          </a:p>
          <a:p>
            <a:pPr algn="just" defTabSz="1217930">
              <a:lnSpc>
                <a:spcPct val="150000"/>
              </a:lnSpc>
              <a:tabLst>
                <a:tab pos="2339975" algn="l"/>
              </a:tabLst>
            </a:pPr>
            <a:endParaRPr lang="en-US" altLang="zh-CN" sz="2800" dirty="0">
              <a:latin typeface="Times New Roman" panose="02020603050405020304" pitchFamily="18" charset="0"/>
              <a:ea typeface="华文细黑" panose="02010600040101010101" pitchFamily="2" charset="-122"/>
            </a:endParaRPr>
          </a:p>
          <a:p>
            <a:pPr algn="just" defTabSz="1217930">
              <a:lnSpc>
                <a:spcPct val="150000"/>
              </a:lnSpc>
              <a:tabLst>
                <a:tab pos="2339975" algn="l"/>
              </a:tabLst>
            </a:pPr>
            <a:endParaRPr lang="en-US" altLang="zh-CN" sz="2800" dirty="0">
              <a:latin typeface="Times New Roman" panose="02020603050405020304" pitchFamily="18" charset="0"/>
              <a:ea typeface="华文细黑" panose="02010600040101010101" pitchFamily="2" charset="-122"/>
            </a:endParaRPr>
          </a:p>
          <a:p>
            <a:pPr algn="just" defTabSz="1217930">
              <a:lnSpc>
                <a:spcPts val="2000"/>
              </a:lnSpc>
              <a:tabLst>
                <a:tab pos="2339975" algn="l"/>
              </a:tabLst>
            </a:pPr>
            <a:endParaRPr lang="en-US" altLang="zh-CN" sz="2800" dirty="0">
              <a:latin typeface="Times New Roman" panose="02020603050405020304" pitchFamily="18" charset="0"/>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A.</a:t>
            </a:r>
            <a:r>
              <a:rPr lang="en-US" altLang="zh-CN" sz="2800" dirty="0">
                <a:latin typeface="宋体" panose="02010600030101010101" pitchFamily="2" charset="-122"/>
                <a:ea typeface="华文细黑" panose="02010600040101010101" pitchFamily="2" charset="-122"/>
              </a:rPr>
              <a:t>Ⅰ</a:t>
            </a:r>
            <a:r>
              <a:rPr lang="zh-CN" altLang="zh-CN" sz="2800" dirty="0">
                <a:latin typeface="Times New Roman" panose="02020603050405020304" pitchFamily="18" charset="0"/>
                <a:ea typeface="华文细黑" panose="02010600040101010101" pitchFamily="2" charset="-122"/>
              </a:rPr>
              <a:t>和</a:t>
            </a:r>
            <a:r>
              <a:rPr lang="en-US" altLang="zh-CN" sz="2800" dirty="0">
                <a:latin typeface="宋体" panose="02010600030101010101" pitchFamily="2" charset="-122"/>
                <a:ea typeface="华文细黑" panose="02010600040101010101" pitchFamily="2" charset="-122"/>
              </a:rPr>
              <a:t>Ⅱ</a:t>
            </a:r>
            <a:r>
              <a:rPr lang="zh-CN" altLang="zh-CN" sz="2800" dirty="0">
                <a:latin typeface="Times New Roman" panose="02020603050405020304" pitchFamily="18" charset="0"/>
                <a:ea typeface="华文细黑" panose="02010600040101010101" pitchFamily="2" charset="-122"/>
              </a:rPr>
              <a:t>中正极均被保护</a:t>
            </a:r>
            <a:endParaRPr lang="zh-CN" altLang="zh-CN" sz="2800" dirty="0">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B.</a:t>
            </a:r>
            <a:r>
              <a:rPr lang="en-US" altLang="zh-CN" sz="2800" dirty="0">
                <a:latin typeface="宋体" panose="02010600030101010101" pitchFamily="2" charset="-122"/>
                <a:ea typeface="华文细黑" panose="02010600040101010101" pitchFamily="2" charset="-122"/>
              </a:rPr>
              <a:t>Ⅰ</a:t>
            </a:r>
            <a:r>
              <a:rPr lang="zh-CN" altLang="zh-CN" sz="2800" dirty="0">
                <a:latin typeface="Times New Roman" panose="02020603050405020304" pitchFamily="18" charset="0"/>
                <a:ea typeface="华文细黑" panose="02010600040101010101" pitchFamily="2" charset="-122"/>
              </a:rPr>
              <a:t>和</a:t>
            </a:r>
            <a:r>
              <a:rPr lang="en-US" altLang="zh-CN" sz="2800" dirty="0">
                <a:latin typeface="宋体" panose="02010600030101010101" pitchFamily="2" charset="-122"/>
                <a:ea typeface="华文细黑" panose="02010600040101010101" pitchFamily="2" charset="-122"/>
              </a:rPr>
              <a:t>Ⅱ</a:t>
            </a:r>
            <a:r>
              <a:rPr lang="zh-CN" altLang="zh-CN" sz="2800" dirty="0">
                <a:latin typeface="Times New Roman" panose="02020603050405020304" pitchFamily="18" charset="0"/>
                <a:ea typeface="华文细黑" panose="02010600040101010101" pitchFamily="2" charset="-122"/>
              </a:rPr>
              <a:t>中负极反应均是</a:t>
            </a:r>
            <a:r>
              <a:rPr lang="en-US" altLang="zh-CN" sz="2800" dirty="0">
                <a:latin typeface="Times New Roman" panose="02020603050405020304" pitchFamily="18" charset="0"/>
                <a:ea typeface="华文细黑" panose="02010600040101010101" pitchFamily="2" charset="-122"/>
              </a:rPr>
              <a:t>Fe</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===Fe</a:t>
            </a:r>
            <a:r>
              <a:rPr lang="en-US" altLang="zh-CN" sz="2800" baseline="30000" dirty="0">
                <a:latin typeface="Times New Roman" panose="02020603050405020304" pitchFamily="18" charset="0"/>
                <a:ea typeface="华文细黑" panose="02010600040101010101" pitchFamily="2" charset="-122"/>
              </a:rPr>
              <a:t>2</a:t>
            </a:r>
            <a:r>
              <a:rPr lang="zh-CN" altLang="zh-CN" sz="2800" baseline="30000" dirty="0">
                <a:latin typeface="Times New Roman" panose="02020603050405020304" pitchFamily="18" charset="0"/>
                <a:ea typeface="华文细黑" panose="02010600040101010101" pitchFamily="2" charset="-122"/>
              </a:rPr>
              <a:t>＋</a:t>
            </a:r>
            <a:endParaRPr lang="zh-CN" altLang="zh-CN" sz="28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C.</a:t>
            </a:r>
            <a:r>
              <a:rPr lang="en-US" altLang="zh-CN" sz="2800" dirty="0">
                <a:latin typeface="宋体" panose="02010600030101010101" pitchFamily="2" charset="-122"/>
                <a:ea typeface="华文细黑" panose="02010600040101010101" pitchFamily="2" charset="-122"/>
              </a:rPr>
              <a:t>Ⅰ</a:t>
            </a:r>
            <a:r>
              <a:rPr lang="zh-CN" altLang="zh-CN" sz="2800" dirty="0">
                <a:latin typeface="Times New Roman" panose="02020603050405020304" pitchFamily="18" charset="0"/>
                <a:ea typeface="华文细黑" panose="02010600040101010101" pitchFamily="2" charset="-122"/>
              </a:rPr>
              <a:t>和</a:t>
            </a:r>
            <a:r>
              <a:rPr lang="en-US" altLang="zh-CN" sz="2800" dirty="0">
                <a:latin typeface="宋体" panose="02010600030101010101" pitchFamily="2" charset="-122"/>
                <a:ea typeface="华文细黑" panose="02010600040101010101" pitchFamily="2" charset="-122"/>
              </a:rPr>
              <a:t>Ⅱ</a:t>
            </a:r>
            <a:r>
              <a:rPr lang="zh-CN" altLang="zh-CN" sz="2800" dirty="0">
                <a:latin typeface="Times New Roman" panose="02020603050405020304" pitchFamily="18" charset="0"/>
                <a:ea typeface="华文细黑" panose="02010600040101010101" pitchFamily="2" charset="-122"/>
              </a:rPr>
              <a:t>中正极反应均是</a:t>
            </a:r>
            <a:r>
              <a:rPr lang="en-US" altLang="zh-CN" sz="2800" dirty="0">
                <a:latin typeface="Times New Roman" panose="02020603050405020304" pitchFamily="18" charset="0"/>
                <a:ea typeface="华文细黑" panose="02010600040101010101" pitchFamily="2" charset="-122"/>
              </a:rPr>
              <a:t>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4e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===4OH</a:t>
            </a:r>
            <a:r>
              <a:rPr lang="zh-CN" altLang="zh-CN" sz="2800" baseline="30000" dirty="0">
                <a:latin typeface="Times New Roman" panose="02020603050405020304" pitchFamily="18" charset="0"/>
                <a:ea typeface="华文细黑" panose="02010600040101010101" pitchFamily="2" charset="-122"/>
              </a:rPr>
              <a:t>－</a:t>
            </a:r>
            <a:endParaRPr lang="zh-CN" altLang="zh-CN" sz="28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D.</a:t>
            </a:r>
            <a:r>
              <a:rPr lang="en-US" altLang="zh-CN" sz="2800" dirty="0">
                <a:latin typeface="宋体" panose="02010600030101010101" pitchFamily="2" charset="-122"/>
                <a:ea typeface="华文细黑" panose="02010600040101010101" pitchFamily="2" charset="-122"/>
              </a:rPr>
              <a:t>Ⅰ</a:t>
            </a:r>
            <a:r>
              <a:rPr lang="zh-CN" altLang="zh-CN" sz="2800" dirty="0">
                <a:latin typeface="Times New Roman" panose="02020603050405020304" pitchFamily="18" charset="0"/>
                <a:ea typeface="华文细黑" panose="02010600040101010101" pitchFamily="2" charset="-122"/>
              </a:rPr>
              <a:t>和</a:t>
            </a:r>
            <a:r>
              <a:rPr lang="en-US" altLang="zh-CN" sz="2800" dirty="0">
                <a:latin typeface="宋体" panose="02010600030101010101" pitchFamily="2" charset="-122"/>
                <a:ea typeface="华文细黑" panose="02010600040101010101" pitchFamily="2" charset="-122"/>
              </a:rPr>
              <a:t>Ⅱ</a:t>
            </a:r>
            <a:r>
              <a:rPr lang="zh-CN" altLang="zh-CN" sz="2800" dirty="0">
                <a:latin typeface="Times New Roman" panose="02020603050405020304" pitchFamily="18" charset="0"/>
                <a:ea typeface="华文细黑" panose="02010600040101010101" pitchFamily="2" charset="-122"/>
              </a:rPr>
              <a:t>中分别加入少量</a:t>
            </a:r>
            <a:r>
              <a:rPr lang="en-US" altLang="zh-CN" sz="2800" dirty="0">
                <a:latin typeface="Times New Roman" panose="02020603050405020304" pitchFamily="18" charset="0"/>
                <a:ea typeface="华文细黑" panose="02010600040101010101" pitchFamily="2" charset="-122"/>
              </a:rPr>
              <a:t>K</a:t>
            </a:r>
            <a:r>
              <a:rPr lang="en-US" altLang="zh-CN" sz="2800" baseline="-25000" dirty="0">
                <a:latin typeface="Times New Roman" panose="02020603050405020304" pitchFamily="18" charset="0"/>
                <a:ea typeface="华文细黑" panose="02010600040101010101" pitchFamily="2" charset="-122"/>
              </a:rPr>
              <a:t>3</a:t>
            </a:r>
            <a:r>
              <a:rPr lang="en-US" altLang="zh-CN" sz="2800" dirty="0">
                <a:latin typeface="IPAPANNEW"/>
                <a:ea typeface="华文细黑" panose="02010600040101010101" pitchFamily="2" charset="-122"/>
              </a:rPr>
              <a:t>[Fe(CN)</a:t>
            </a:r>
            <a:r>
              <a:rPr lang="en-US" altLang="zh-CN" sz="2800" baseline="-25000" dirty="0">
                <a:latin typeface="IPAPANNEW"/>
                <a:ea typeface="华文细黑" panose="02010600040101010101" pitchFamily="2" charset="-122"/>
              </a:rPr>
              <a:t>6</a:t>
            </a:r>
            <a:r>
              <a:rPr lang="en-US" altLang="zh-CN" sz="2800" dirty="0">
                <a:latin typeface="IPAPANNEW"/>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溶液均有蓝色沉淀</a:t>
            </a:r>
            <a:endParaRPr lang="zh-CN" altLang="zh-CN" sz="2800" dirty="0">
              <a:latin typeface="宋体" panose="02010600030101010101" pitchFamily="2" charset="-122"/>
              <a:ea typeface="黑体" panose="02010609060101010101" pitchFamily="49" charset="-122"/>
            </a:endParaRPr>
          </a:p>
        </p:txBody>
      </p:sp>
      <p:pic>
        <p:nvPicPr>
          <p:cNvPr id="111619" name="Picture 2" descr="\\李笑影\李笑影\2016\二轮\大二轮\化学\-140.TIF"/>
          <p:cNvPicPr>
            <a:picLocks noChangeAspect="1"/>
          </p:cNvPicPr>
          <p:nvPr/>
        </p:nvPicPr>
        <p:blipFill>
          <a:blip r:embed="rId1"/>
          <a:stretch>
            <a:fillRect/>
          </a:stretch>
        </p:blipFill>
        <p:spPr>
          <a:xfrm>
            <a:off x="3363913" y="1279525"/>
            <a:ext cx="5462587" cy="2795588"/>
          </a:xfrm>
          <a:prstGeom prst="rect">
            <a:avLst/>
          </a:prstGeom>
          <a:noFill/>
          <a:ln w="9525">
            <a:noFill/>
          </a:ln>
        </p:spPr>
      </p:pic>
      <p:sp>
        <p:nvSpPr>
          <p:cNvPr id="7" name="TextBox 6"/>
          <p:cNvSpPr txBox="1"/>
          <p:nvPr/>
        </p:nvSpPr>
        <p:spPr>
          <a:xfrm>
            <a:off x="180975" y="4130675"/>
            <a:ext cx="814388" cy="784225"/>
          </a:xfrm>
          <a:prstGeom prst="rect">
            <a:avLst/>
          </a:prstGeom>
          <a:noFill/>
          <a:ln w="9525">
            <a:noFill/>
          </a:ln>
        </p:spPr>
        <p:txBody>
          <a:bodyPr>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8" name="Picture 2"/>
          <p:cNvPicPr>
            <a:picLocks noChangeAspect="1"/>
          </p:cNvPicPr>
          <p:nvPr/>
        </p:nvPicPr>
        <p:blipFill>
          <a:blip r:embed="rId2"/>
          <a:stretch>
            <a:fillRect/>
          </a:stretch>
        </p:blipFill>
        <p:spPr>
          <a:xfrm>
            <a:off x="5838825" y="784225"/>
            <a:ext cx="615950" cy="430213"/>
          </a:xfrm>
          <a:prstGeom prst="rect">
            <a:avLst/>
          </a:prstGeom>
          <a:noFill/>
          <a:ln w="9525">
            <a:noFill/>
          </a:ln>
        </p:spPr>
      </p:pic>
      <p:sp>
        <p:nvSpPr>
          <p:cNvPr id="9" name="矩形 8"/>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0" name="圆角矩形 9">
            <a:hlinkClick r:id="rId3" action="ppaction://hlinksldjump"/>
          </p:cNvPr>
          <p:cNvSpPr/>
          <p:nvPr/>
        </p:nvSpPr>
        <p:spPr>
          <a:xfrm>
            <a:off x="11398250" y="6657975"/>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13" name="Rectangle 21">
            <a:hlinkClick r:id="rId4" action="ppaction://hlinksldjump"/>
          </p:cNvPr>
          <p:cNvSpPr>
            <a:spLocks noChangeArrowheads="1"/>
          </p:cNvSpPr>
          <p:nvPr/>
        </p:nvSpPr>
        <p:spPr bwMode="auto">
          <a:xfrm>
            <a:off x="1016370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5" action="ppaction://hlinksldjump"/>
          </p:cNvPr>
          <p:cNvSpPr>
            <a:spLocks noChangeArrowheads="1"/>
          </p:cNvSpPr>
          <p:nvPr/>
        </p:nvSpPr>
        <p:spPr bwMode="auto">
          <a:xfrm>
            <a:off x="1061975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5" name="Rectangle 21">
            <a:hlinkClick r:id="rId6" action="ppaction://hlinksldjump"/>
          </p:cNvPr>
          <p:cNvSpPr>
            <a:spLocks noChangeArrowheads="1"/>
          </p:cNvSpPr>
          <p:nvPr/>
        </p:nvSpPr>
        <p:spPr bwMode="auto">
          <a:xfrm>
            <a:off x="1107580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7" action="ppaction://hlinksldjump"/>
          </p:cNvPr>
          <p:cNvSpPr>
            <a:spLocks noChangeArrowheads="1"/>
          </p:cNvSpPr>
          <p:nvPr/>
        </p:nvSpPr>
        <p:spPr bwMode="auto">
          <a:xfrm>
            <a:off x="1153185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p:bldP spid="7" grpId="1"/>
    </p:bldLst>
  </p:timing>
</p:sld>
</file>

<file path=ppt/slides/slide94.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14" name="矩形 13"/>
          <p:cNvSpPr/>
          <p:nvPr/>
        </p:nvSpPr>
        <p:spPr>
          <a:xfrm>
            <a:off x="247650" y="639763"/>
            <a:ext cx="11572875" cy="5969000"/>
          </a:xfrm>
          <a:prstGeom prst="rect">
            <a:avLst/>
          </a:prstGeom>
        </p:spPr>
        <p:txBody>
          <a:bodyPr>
            <a:spAutoFit/>
          </a:bodyPr>
          <a:lstStyle/>
          <a:p>
            <a:pPr marL="0" marR="0" lvl="0" indent="0" algn="just" defTabSz="1218565" rtl="0" eaLnBrk="1" fontAlgn="auto" latinLnBrk="0" hangingPunct="1">
              <a:lnSpc>
                <a:spcPts val="5000"/>
              </a:lnSpc>
              <a:spcBef>
                <a:spcPts val="0"/>
              </a:spcBef>
              <a:spcAft>
                <a:spcPts val="0"/>
              </a:spcAft>
              <a:buClrTx/>
              <a:buSzTx/>
              <a:buFontTx/>
              <a:buNone/>
              <a:tabLst>
                <a:tab pos="2340610" algn="l"/>
              </a:tabLst>
              <a:defRPr/>
            </a:pPr>
            <a:r>
              <a:rPr kumimoji="0" lang="zh-CN" altLang="zh-CN" sz="27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根据原电池形成的条件，</a:t>
            </a:r>
            <a:r>
              <a:rPr kumimoji="0" lang="en-US" altLang="zh-CN" sz="27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Ⅰ</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中</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Zn</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比</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活泼，</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Zn</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作负极，</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为正极，保护了</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Ⅱ</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中</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比</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Cu</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活泼，</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作负极，</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Cu</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为正极，保护了</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Cu</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项正确。</a:t>
            </a:r>
            <a:endPar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ts val="5000"/>
              </a:lnSpc>
              <a:spcBef>
                <a:spcPts val="0"/>
              </a:spcBef>
              <a:spcAft>
                <a:spcPts val="0"/>
              </a:spcAft>
              <a:buClrTx/>
              <a:buSzTx/>
              <a:buFontTx/>
              <a:buNone/>
              <a:tabLst>
                <a:tab pos="2340610" algn="l"/>
              </a:tabLst>
              <a:defRPr/>
            </a:pPr>
            <a:r>
              <a:rPr kumimoji="0" lang="en-US" altLang="zh-CN" sz="27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Ⅰ</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中负极为锌，负极发生氧化反应，电极反应为</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Zn</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2e</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=Zn</a:t>
            </a:r>
            <a:r>
              <a:rPr kumimoji="0" lang="en-US"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B</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项错误。</a:t>
            </a:r>
            <a:endPar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ts val="5000"/>
              </a:lnSpc>
              <a:spcBef>
                <a:spcPts val="0"/>
              </a:spcBef>
              <a:spcAft>
                <a:spcPts val="0"/>
              </a:spcAft>
              <a:buClrTx/>
              <a:buSzTx/>
              <a:buFontTx/>
              <a:buNone/>
              <a:tabLst>
                <a:tab pos="2340610" algn="l"/>
              </a:tabLst>
              <a:defRPr/>
            </a:pPr>
            <a:r>
              <a:rPr kumimoji="0" lang="en-US" altLang="zh-CN" sz="27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Ⅰ</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中发生吸氧腐蚀，正极为</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en-US" altLang="zh-CN" sz="27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得电子生成</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OH</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Ⅱ</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中为酸化的</a:t>
            </a:r>
            <a:r>
              <a:rPr kumimoji="0" lang="en-US" altLang="zh-CN" sz="2700" b="0" i="0" u="none" strike="noStrike" kern="100" cap="none" spc="0" normalizeH="0" baseline="0" noProof="0" dirty="0" err="1">
                <a:ln>
                  <a:noFill/>
                </a:ln>
                <a:solidFill>
                  <a:schemeClr val="tx1"/>
                </a:solidFill>
                <a:effectLst/>
                <a:uLnTx/>
                <a:uFillTx/>
                <a:latin typeface="Times New Roman" panose="02020603050405020304"/>
                <a:ea typeface="华文细黑" panose="02010600040101010101" pitchFamily="2" charset="-122"/>
                <a:cs typeface="Courier New" panose="02070309020205020404"/>
              </a:rPr>
              <a:t>NaCl</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溶液，发生析氢腐蚀，在正极上发生还原反应，电极反应为</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2H</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2e</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8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=H</a:t>
            </a:r>
            <a:r>
              <a:rPr kumimoji="0" lang="en-US" altLang="zh-CN" sz="27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7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项错误。</a:t>
            </a:r>
            <a:endPar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ts val="5000"/>
              </a:lnSpc>
              <a:spcBef>
                <a:spcPts val="0"/>
              </a:spcBef>
              <a:spcAft>
                <a:spcPts val="0"/>
              </a:spcAft>
              <a:buClrTx/>
              <a:buSzTx/>
              <a:buFontTx/>
              <a:buNone/>
              <a:tabLst>
                <a:tab pos="2340610" algn="l"/>
              </a:tabLst>
              <a:defRPr/>
            </a:pPr>
            <a:r>
              <a:rPr kumimoji="0" lang="en-US" altLang="zh-CN" sz="2700" b="0" i="0" u="none" strike="noStrike" kern="100" cap="none" spc="0" normalizeH="0" baseline="0" noProof="0" dirty="0">
                <a:ln>
                  <a:noFill/>
                </a:ln>
                <a:solidFill>
                  <a:schemeClr val="tx1"/>
                </a:solidFill>
                <a:effectLst/>
                <a:uLnTx/>
                <a:uFillTx/>
                <a:latin typeface="IPAPANNEW"/>
                <a:ea typeface="华文细黑" panose="02010600040101010101" pitchFamily="2" charset="-122"/>
                <a:cs typeface="Times New Roman" panose="02020603050405020304"/>
              </a:rPr>
              <a:t>[Fe(CN)</a:t>
            </a:r>
            <a:r>
              <a:rPr kumimoji="0" lang="en-US" altLang="zh-CN" sz="2700" b="0" i="0" u="none" strike="noStrike" kern="100" cap="none" spc="0" normalizeH="0" baseline="-25000" noProof="0" dirty="0">
                <a:ln>
                  <a:noFill/>
                </a:ln>
                <a:solidFill>
                  <a:schemeClr val="tx1"/>
                </a:solidFill>
                <a:effectLst/>
                <a:uLnTx/>
                <a:uFillTx/>
                <a:latin typeface="IPAPANNEW"/>
                <a:ea typeface="华文细黑" panose="02010600040101010101" pitchFamily="2" charset="-122"/>
                <a:cs typeface="Times New Roman" panose="02020603050405020304"/>
              </a:rPr>
              <a:t>6</a:t>
            </a:r>
            <a:r>
              <a:rPr kumimoji="0" lang="en-US" altLang="zh-CN" sz="2700" b="0" i="0" u="none" strike="noStrike" kern="100" cap="none" spc="0" normalizeH="0" baseline="0" noProof="0" dirty="0">
                <a:ln>
                  <a:noFill/>
                </a:ln>
                <a:solidFill>
                  <a:schemeClr val="tx1"/>
                </a:solidFill>
                <a:effectLst/>
                <a:uLnTx/>
                <a:uFillTx/>
                <a:latin typeface="IPAPANNEW"/>
                <a:ea typeface="华文细黑" panose="02010600040101010101" pitchFamily="2" charset="-122"/>
                <a:cs typeface="Times New Roman" panose="02020603050405020304"/>
              </a:rPr>
              <a:t>]</a:t>
            </a:r>
            <a:r>
              <a:rPr kumimoji="0" lang="en-US"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是稳定的配合物离子，与</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en-US"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发生反应：</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3Fe</a:t>
            </a:r>
            <a:r>
              <a:rPr kumimoji="0" lang="en-US"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700" b="0" i="0" u="none" strike="noStrike" kern="100" cap="none" spc="0" normalizeH="0" baseline="0" noProof="0" dirty="0">
                <a:ln>
                  <a:noFill/>
                </a:ln>
                <a:solidFill>
                  <a:schemeClr val="tx1"/>
                </a:solidFill>
                <a:effectLst/>
                <a:uLnTx/>
                <a:uFillTx/>
                <a:latin typeface="IPAPANNEW"/>
                <a:ea typeface="华文细黑" panose="02010600040101010101" pitchFamily="2" charset="-122"/>
                <a:cs typeface="Times New Roman" panose="02020603050405020304"/>
              </a:rPr>
              <a:t>[Fe(CN)</a:t>
            </a:r>
            <a:r>
              <a:rPr kumimoji="0" lang="en-US" altLang="zh-CN" sz="2700" b="0" i="0" u="none" strike="noStrike" kern="100" cap="none" spc="0" normalizeH="0" baseline="-25000" noProof="0" dirty="0">
                <a:ln>
                  <a:noFill/>
                </a:ln>
                <a:solidFill>
                  <a:schemeClr val="tx1"/>
                </a:solidFill>
                <a:effectLst/>
                <a:uLnTx/>
                <a:uFillTx/>
                <a:latin typeface="IPAPANNEW"/>
                <a:ea typeface="华文细黑" panose="02010600040101010101" pitchFamily="2" charset="-122"/>
                <a:cs typeface="Times New Roman" panose="02020603050405020304"/>
              </a:rPr>
              <a:t>6</a:t>
            </a:r>
            <a:r>
              <a:rPr kumimoji="0" lang="en-US" altLang="zh-CN" sz="2700" b="0" i="0" u="none" strike="noStrike" kern="100" cap="none" spc="0" normalizeH="0" baseline="0" noProof="0" dirty="0">
                <a:ln>
                  <a:noFill/>
                </a:ln>
                <a:solidFill>
                  <a:schemeClr val="tx1"/>
                </a:solidFill>
                <a:effectLst/>
                <a:uLnTx/>
                <a:uFillTx/>
                <a:latin typeface="IPAPANNEW"/>
                <a:ea typeface="华文细黑" panose="02010600040101010101" pitchFamily="2" charset="-122"/>
                <a:cs typeface="Times New Roman" panose="02020603050405020304"/>
              </a:rPr>
              <a:t>]</a:t>
            </a:r>
            <a:r>
              <a:rPr kumimoji="0" lang="en-US"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en-US" altLang="zh-CN" sz="2700" b="0" i="0" u="none" strike="noStrike" kern="100" cap="none" spc="-10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en-US" altLang="zh-CN" sz="2700" b="0" i="0" u="none" strike="noStrike" kern="100" cap="none" spc="-100" normalizeH="0" baseline="0" noProof="0" dirty="0">
                <a:ln>
                  <a:noFill/>
                </a:ln>
                <a:solidFill>
                  <a:schemeClr val="tx1"/>
                </a:solidFill>
                <a:effectLst/>
                <a:uLnTx/>
                <a:uFillTx/>
                <a:latin typeface="IPAPANNEW"/>
                <a:ea typeface="华文细黑" panose="02010600040101010101" pitchFamily="2" charset="-122"/>
                <a:cs typeface="Times New Roman" panose="02020603050405020304"/>
              </a:rPr>
              <a:t>[Fe(CN)</a:t>
            </a:r>
            <a:r>
              <a:rPr kumimoji="0" lang="en-US" altLang="zh-CN" sz="2700" b="0" i="0" u="none" strike="noStrike" kern="100" cap="none" spc="-100" normalizeH="0" baseline="-25000" noProof="0" dirty="0">
                <a:ln>
                  <a:noFill/>
                </a:ln>
                <a:solidFill>
                  <a:schemeClr val="tx1"/>
                </a:solidFill>
                <a:effectLst/>
                <a:uLnTx/>
                <a:uFillTx/>
                <a:latin typeface="IPAPANNEW"/>
                <a:ea typeface="华文细黑" panose="02010600040101010101" pitchFamily="2" charset="-122"/>
                <a:cs typeface="Times New Roman" panose="02020603050405020304"/>
              </a:rPr>
              <a:t>6</a:t>
            </a:r>
            <a:r>
              <a:rPr kumimoji="0" lang="en-US" altLang="zh-CN" sz="2700" b="0" i="0" u="none" strike="noStrike" kern="100" cap="none" spc="-100" normalizeH="0" baseline="0" noProof="0" dirty="0">
                <a:ln>
                  <a:noFill/>
                </a:ln>
                <a:solidFill>
                  <a:schemeClr val="tx1"/>
                </a:solidFill>
                <a:effectLst/>
                <a:uLnTx/>
                <a:uFillTx/>
                <a:latin typeface="IPAPANNEW"/>
                <a:ea typeface="华文细黑" panose="02010600040101010101" pitchFamily="2" charset="-122"/>
                <a:cs typeface="Times New Roman" panose="02020603050405020304"/>
              </a:rPr>
              <a:t>]</a:t>
            </a:r>
            <a:r>
              <a:rPr kumimoji="0" lang="en-US" altLang="zh-CN" sz="2700" b="0" i="0" u="none" strike="noStrike" kern="100" cap="none" spc="-10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700" b="0" i="0" u="none" strike="noStrike" kern="100" cap="none" spc="-10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a:t>
            </a:r>
            <a:r>
              <a:rPr kumimoji="0" lang="zh-CN" altLang="zh-CN" sz="27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，故加入少量</a:t>
            </a:r>
            <a:r>
              <a:rPr kumimoji="0" lang="en-US" altLang="zh-CN" sz="27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K</a:t>
            </a:r>
            <a:r>
              <a:rPr kumimoji="0" lang="en-US" altLang="zh-CN" sz="2700" b="0" i="0" u="none" strike="noStrike" kern="100" cap="none" spc="-10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3</a:t>
            </a:r>
            <a:r>
              <a:rPr kumimoji="0" lang="en-US" altLang="zh-CN" sz="2700" b="0" i="0" u="none" strike="noStrike" kern="100" cap="none" spc="-100" normalizeH="0" baseline="0" noProof="0" dirty="0">
                <a:ln>
                  <a:noFill/>
                </a:ln>
                <a:solidFill>
                  <a:schemeClr val="tx1"/>
                </a:solidFill>
                <a:effectLst/>
                <a:uLnTx/>
                <a:uFillTx/>
                <a:latin typeface="IPAPANNEW"/>
                <a:ea typeface="华文细黑" panose="02010600040101010101" pitchFamily="2" charset="-122"/>
                <a:cs typeface="Times New Roman" panose="02020603050405020304"/>
              </a:rPr>
              <a:t>[Fe(CN)</a:t>
            </a:r>
            <a:r>
              <a:rPr kumimoji="0" lang="en-US" altLang="zh-CN" sz="2700" b="0" i="0" u="none" strike="noStrike" kern="100" cap="none" spc="-100" normalizeH="0" baseline="-25000" noProof="0" dirty="0">
                <a:ln>
                  <a:noFill/>
                </a:ln>
                <a:solidFill>
                  <a:schemeClr val="tx1"/>
                </a:solidFill>
                <a:effectLst/>
                <a:uLnTx/>
                <a:uFillTx/>
                <a:latin typeface="IPAPANNEW"/>
                <a:ea typeface="华文细黑" panose="02010600040101010101" pitchFamily="2" charset="-122"/>
                <a:cs typeface="Times New Roman" panose="02020603050405020304"/>
              </a:rPr>
              <a:t>6</a:t>
            </a:r>
            <a:r>
              <a:rPr kumimoji="0" lang="en-US" altLang="zh-CN" sz="2700" b="0" i="0" u="none" strike="noStrike" kern="100" cap="none" spc="-100" normalizeH="0" baseline="0" noProof="0" dirty="0">
                <a:ln>
                  <a:noFill/>
                </a:ln>
                <a:solidFill>
                  <a:schemeClr val="tx1"/>
                </a:solidFill>
                <a:effectLst/>
                <a:uLnTx/>
                <a:uFillTx/>
                <a:latin typeface="IPAPANNEW"/>
                <a:ea typeface="华文细黑" panose="02010600040101010101" pitchFamily="2" charset="-122"/>
                <a:cs typeface="Times New Roman" panose="02020603050405020304"/>
              </a:rPr>
              <a:t>]</a:t>
            </a:r>
            <a:r>
              <a:rPr kumimoji="0" lang="zh-CN" altLang="zh-CN" sz="27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溶液，有蓝色沉淀是</a:t>
            </a:r>
            <a:r>
              <a:rPr kumimoji="0" lang="en-US" altLang="zh-CN" sz="27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en-US" altLang="zh-CN" sz="2700" b="0" i="0" u="none" strike="noStrike" kern="100" cap="none" spc="-10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700" b="0" i="0" u="none" strike="noStrike" kern="100" cap="none" spc="-10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700" b="0" i="0" u="none" strike="noStrike" kern="100" cap="none" spc="-10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的性质，</a:t>
            </a:r>
            <a:r>
              <a:rPr kumimoji="0" lang="en-US" altLang="zh-CN" sz="27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Ⅰ</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装置中不能生成</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en-US"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Ⅱ</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装置中负极铁失电子生成</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en-US"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，故</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D</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错误。</a:t>
            </a:r>
            <a:endParaRPr kumimoji="0" lang="zh-CN" altLang="zh-CN" sz="27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7" name="Rectangle 21">
            <a:hlinkClick r:id="rId1" action="ppaction://hlinksldjump"/>
          </p:cNvPr>
          <p:cNvSpPr>
            <a:spLocks noChangeArrowheads="1"/>
          </p:cNvSpPr>
          <p:nvPr/>
        </p:nvSpPr>
        <p:spPr bwMode="auto">
          <a:xfrm>
            <a:off x="1016370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8" name="Rectangle 21">
            <a:hlinkClick r:id="rId2" action="ppaction://hlinksldjump"/>
          </p:cNvPr>
          <p:cNvSpPr>
            <a:spLocks noChangeArrowheads="1"/>
          </p:cNvSpPr>
          <p:nvPr/>
        </p:nvSpPr>
        <p:spPr bwMode="auto">
          <a:xfrm>
            <a:off x="1061975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3" action="ppaction://hlinksldjump"/>
          </p:cNvPr>
          <p:cNvSpPr>
            <a:spLocks noChangeArrowheads="1"/>
          </p:cNvSpPr>
          <p:nvPr/>
        </p:nvSpPr>
        <p:spPr bwMode="auto">
          <a:xfrm>
            <a:off x="1107580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4" action="ppaction://hlinksldjump"/>
          </p:cNvPr>
          <p:cNvSpPr>
            <a:spLocks noChangeArrowheads="1"/>
          </p:cNvSpPr>
          <p:nvPr/>
        </p:nvSpPr>
        <p:spPr bwMode="auto">
          <a:xfrm>
            <a:off x="1153185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xEl>
                                              <p:charRg st="0" end="76"/>
                                            </p:txEl>
                                          </p:spTgt>
                                        </p:tgtEl>
                                        <p:attrNameLst>
                                          <p:attrName>style.visibility</p:attrName>
                                        </p:attrNameLst>
                                      </p:cBhvr>
                                      <p:to>
                                        <p:strVal val="visible"/>
                                      </p:to>
                                    </p:set>
                                    <p:animEffect transition="in" filter="blinds(horizontal)">
                                      <p:cBhvr>
                                        <p:cTn id="7" dur="750"/>
                                        <p:tgtEl>
                                          <p:spTgt spid="14">
                                            <p:txEl>
                                              <p:charRg st="0" end="76"/>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4">
                                            <p:txEl>
                                              <p:charRg st="76" end="117"/>
                                            </p:txEl>
                                          </p:spTgt>
                                        </p:tgtEl>
                                        <p:attrNameLst>
                                          <p:attrName>style.visibility</p:attrName>
                                        </p:attrNameLst>
                                      </p:cBhvr>
                                      <p:to>
                                        <p:strVal val="visible"/>
                                      </p:to>
                                    </p:set>
                                    <p:animEffect transition="in" filter="blinds(horizontal)">
                                      <p:cBhvr>
                                        <p:cTn id="11" dur="750"/>
                                        <p:tgtEl>
                                          <p:spTgt spid="14">
                                            <p:txEl>
                                              <p:charRg st="76" end="117"/>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4">
                                            <p:txEl>
                                              <p:charRg st="117" end="196"/>
                                            </p:txEl>
                                          </p:spTgt>
                                        </p:tgtEl>
                                        <p:attrNameLst>
                                          <p:attrName>style.visibility</p:attrName>
                                        </p:attrNameLst>
                                      </p:cBhvr>
                                      <p:to>
                                        <p:strVal val="visible"/>
                                      </p:to>
                                    </p:set>
                                    <p:animEffect transition="in" filter="blinds(horizontal)">
                                      <p:cBhvr>
                                        <p:cTn id="15" dur="750"/>
                                        <p:tgtEl>
                                          <p:spTgt spid="14">
                                            <p:txEl>
                                              <p:charRg st="117" end="196"/>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4">
                                            <p:txEl>
                                              <p:charRg st="196" end="332"/>
                                            </p:txEl>
                                          </p:spTgt>
                                        </p:tgtEl>
                                        <p:attrNameLst>
                                          <p:attrName>style.visibility</p:attrName>
                                        </p:attrNameLst>
                                      </p:cBhvr>
                                      <p:to>
                                        <p:strVal val="visible"/>
                                      </p:to>
                                    </p:set>
                                    <p:animEffect transition="in" filter="blinds(horizontal)">
                                      <p:cBhvr>
                                        <p:cTn id="19" dur="750"/>
                                        <p:tgtEl>
                                          <p:spTgt spid="14">
                                            <p:txEl>
                                              <p:charRg st="196" end="3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 name="矩形 6"/>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0" name="圆角矩形 9">
            <a:hlinkClick r:id="rId1" action="ppaction://hlinksldjump"/>
          </p:cNvPr>
          <p:cNvSpPr/>
          <p:nvPr/>
        </p:nvSpPr>
        <p:spPr>
          <a:xfrm>
            <a:off x="11398250" y="6664325"/>
            <a:ext cx="792163"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113672" name="矩形 13"/>
          <p:cNvSpPr/>
          <p:nvPr/>
        </p:nvSpPr>
        <p:spPr>
          <a:xfrm>
            <a:off x="246063" y="617538"/>
            <a:ext cx="11528425" cy="5908675"/>
          </a:xfrm>
          <a:prstGeom prst="rect">
            <a:avLst/>
          </a:prstGeom>
          <a:noFill/>
          <a:ln w="9525">
            <a:noFill/>
          </a:ln>
        </p:spPr>
        <p:txBody>
          <a:bodyPr>
            <a:spAutoFit/>
          </a:bodyPr>
          <a:p>
            <a:pPr algn="just" defTabSz="1217930">
              <a:lnSpc>
                <a:spcPct val="150000"/>
              </a:lnSpc>
              <a:tabLst>
                <a:tab pos="2339975" algn="l"/>
              </a:tabLst>
            </a:pPr>
            <a:r>
              <a:rPr lang="zh-CN" altLang="zh-CN" sz="2800" b="1" dirty="0">
                <a:solidFill>
                  <a:srgbClr val="C00000"/>
                </a:solidFill>
                <a:latin typeface="Times New Roman" panose="02020603050405020304" pitchFamily="18" charset="0"/>
                <a:ea typeface="华文细黑" panose="02010600040101010101" pitchFamily="2" charset="-122"/>
              </a:rPr>
              <a:t>题组二　腐蚀类型与防护方法</a:t>
            </a:r>
            <a:endParaRPr lang="zh-CN" altLang="zh-CN" sz="2800" b="1" dirty="0">
              <a:solidFill>
                <a:srgbClr val="C00000"/>
              </a:solidFill>
              <a:latin typeface="Times New Roman" panose="02020603050405020304" pitchFamily="18" charset="0"/>
              <a:ea typeface="华文细黑" panose="02010600040101010101" pitchFamily="2" charset="-122"/>
            </a:endParaRPr>
          </a:p>
          <a:p>
            <a:pPr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3.(2015·</a:t>
            </a:r>
            <a:r>
              <a:rPr lang="zh-CN" altLang="zh-CN" sz="2800" dirty="0">
                <a:latin typeface="Times New Roman" panose="02020603050405020304" pitchFamily="18" charset="0"/>
                <a:ea typeface="华文细黑" panose="02010600040101010101" pitchFamily="2" charset="-122"/>
              </a:rPr>
              <a:t>上海，</a:t>
            </a:r>
            <a:r>
              <a:rPr lang="en-US" altLang="zh-CN" sz="2800" dirty="0">
                <a:latin typeface="Times New Roman" panose="02020603050405020304" pitchFamily="18" charset="0"/>
                <a:ea typeface="华文细黑" panose="02010600040101010101" pitchFamily="2" charset="-122"/>
              </a:rPr>
              <a:t>14)</a:t>
            </a:r>
            <a:r>
              <a:rPr lang="zh-CN" altLang="zh-CN" sz="2800" dirty="0">
                <a:latin typeface="Times New Roman" panose="02020603050405020304" pitchFamily="18" charset="0"/>
                <a:ea typeface="华文细黑" panose="02010600040101010101" pitchFamily="2" charset="-122"/>
              </a:rPr>
              <a:t>研究电化学腐蚀及防护的装置如下图所示。下列有关说法错误的是</a:t>
            </a:r>
            <a:r>
              <a:rPr lang="en-US" altLang="zh-CN" sz="28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　　</a:t>
            </a:r>
            <a:r>
              <a:rPr lang="en-US" altLang="zh-CN" sz="2800" dirty="0">
                <a:latin typeface="Times New Roman" panose="02020603050405020304" pitchFamily="18" charset="0"/>
                <a:ea typeface="华文细黑" panose="02010600040101010101" pitchFamily="2" charset="-122"/>
              </a:rPr>
              <a:t>)</a:t>
            </a:r>
            <a:endParaRPr lang="en-US" altLang="zh-CN" sz="2800" dirty="0">
              <a:latin typeface="Times New Roman" panose="02020603050405020304" pitchFamily="18" charset="0"/>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A.d</a:t>
            </a:r>
            <a:r>
              <a:rPr lang="zh-CN" altLang="zh-CN" sz="2800" dirty="0">
                <a:latin typeface="Times New Roman" panose="02020603050405020304" pitchFamily="18" charset="0"/>
                <a:ea typeface="华文细黑" panose="02010600040101010101" pitchFamily="2" charset="-122"/>
              </a:rPr>
              <a:t>为石墨，铁片腐蚀加快</a:t>
            </a:r>
            <a:endParaRPr lang="zh-CN" altLang="zh-CN" sz="2800" dirty="0">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B.d</a:t>
            </a:r>
            <a:r>
              <a:rPr lang="zh-CN" altLang="zh-CN" sz="2800" dirty="0">
                <a:latin typeface="Times New Roman" panose="02020603050405020304" pitchFamily="18" charset="0"/>
                <a:ea typeface="华文细黑" panose="02010600040101010101" pitchFamily="2" charset="-122"/>
              </a:rPr>
              <a:t>为石墨，石墨上电极反应为</a:t>
            </a:r>
            <a:r>
              <a:rPr lang="en-US" altLang="zh-CN" sz="2800" dirty="0">
                <a:latin typeface="Times New Roman" panose="02020603050405020304" pitchFamily="18" charset="0"/>
                <a:ea typeface="华文细黑" panose="02010600040101010101" pitchFamily="2" charset="-122"/>
              </a:rPr>
              <a:t>O</a:t>
            </a:r>
            <a:r>
              <a:rPr lang="en-US" altLang="zh-CN" sz="2800" baseline="-25000" dirty="0">
                <a:latin typeface="Times New Roman" panose="02020603050405020304" pitchFamily="18" charset="0"/>
                <a:ea typeface="华文细黑" panose="02010600040101010101" pitchFamily="2" charset="-122"/>
              </a:rPr>
              <a:t>2</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Times New Roman" panose="02020603050405020304" pitchFamily="18" charset="0"/>
                <a:ea typeface="华文细黑" panose="02010600040101010101" pitchFamily="2" charset="-122"/>
              </a:rPr>
              <a:t>O</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4e</a:t>
            </a:r>
            <a:r>
              <a:rPr lang="zh-CN" altLang="zh-CN" sz="2800" baseline="30000" dirty="0">
                <a:latin typeface="Times New Roman" panose="02020603050405020304" pitchFamily="18" charset="0"/>
                <a:ea typeface="华文细黑" panose="02010600040101010101" pitchFamily="2" charset="-122"/>
              </a:rPr>
              <a:t>－</a:t>
            </a:r>
            <a:endParaRPr lang="en-US" altLang="zh-CN" sz="2800" baseline="30000" dirty="0">
              <a:latin typeface="Times New Roman" panose="02020603050405020304" pitchFamily="18" charset="0"/>
              <a:ea typeface="华文细黑" panose="02010600040101010101" pitchFamily="2" charset="-122"/>
            </a:endParaRPr>
          </a:p>
          <a:p>
            <a:pPr algn="just" defTabSz="1217930">
              <a:lnSpc>
                <a:spcPct val="150000"/>
              </a:lnSpc>
              <a:tabLst>
                <a:tab pos="2339975" algn="l"/>
              </a:tabLst>
            </a:pPr>
            <a:r>
              <a:rPr lang="en-US" altLang="zh-CN" sz="2800" dirty="0">
                <a:latin typeface="宋体" panose="02010600030101010101" pitchFamily="2" charset="-122"/>
                <a:ea typeface="华文细黑" panose="02010600040101010101" pitchFamily="2" charset="-122"/>
              </a:rPr>
              <a:t>    ―→ </a:t>
            </a:r>
            <a:r>
              <a:rPr lang="en-US" altLang="zh-CN" sz="2800" dirty="0">
                <a:latin typeface="Times New Roman" panose="02020603050405020304" pitchFamily="18" charset="0"/>
                <a:ea typeface="华文细黑" panose="02010600040101010101" pitchFamily="2" charset="-122"/>
              </a:rPr>
              <a:t>4OH</a:t>
            </a:r>
            <a:r>
              <a:rPr lang="zh-CN" altLang="zh-CN" sz="2800" baseline="30000" dirty="0">
                <a:latin typeface="Times New Roman" panose="02020603050405020304" pitchFamily="18" charset="0"/>
                <a:ea typeface="华文细黑" panose="02010600040101010101" pitchFamily="2" charset="-122"/>
              </a:rPr>
              <a:t>－</a:t>
            </a:r>
            <a:endParaRPr lang="zh-CN" altLang="zh-CN" sz="28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C.d</a:t>
            </a:r>
            <a:r>
              <a:rPr lang="zh-CN" altLang="zh-CN" sz="2800" dirty="0">
                <a:latin typeface="Times New Roman" panose="02020603050405020304" pitchFamily="18" charset="0"/>
                <a:ea typeface="华文细黑" panose="02010600040101010101" pitchFamily="2" charset="-122"/>
              </a:rPr>
              <a:t>为锌块，铁片不易被腐蚀</a:t>
            </a:r>
            <a:endParaRPr lang="zh-CN" altLang="zh-CN" sz="2800" dirty="0">
              <a:latin typeface="宋体" panose="02010600030101010101" pitchFamily="2" charset="-122"/>
              <a:ea typeface="黑体" panose="02010609060101010101" pitchFamily="49"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D.d</a:t>
            </a:r>
            <a:r>
              <a:rPr lang="zh-CN" altLang="zh-CN" sz="2800" dirty="0">
                <a:latin typeface="Times New Roman" panose="02020603050405020304" pitchFamily="18" charset="0"/>
                <a:ea typeface="华文细黑" panose="02010600040101010101" pitchFamily="2" charset="-122"/>
              </a:rPr>
              <a:t>为锌块，铁片上电极反应为</a:t>
            </a:r>
            <a:r>
              <a:rPr lang="en-US" altLang="zh-CN" sz="2800" dirty="0">
                <a:latin typeface="Times New Roman" panose="02020603050405020304" pitchFamily="18" charset="0"/>
                <a:ea typeface="华文细黑" panose="02010600040101010101" pitchFamily="2" charset="-122"/>
              </a:rPr>
              <a:t>2H</a:t>
            </a:r>
            <a:r>
              <a:rPr lang="zh-CN" altLang="zh-CN" sz="2800" baseline="30000" dirty="0">
                <a:latin typeface="Times New Roman" panose="02020603050405020304" pitchFamily="18" charset="0"/>
                <a:ea typeface="华文细黑" panose="02010600040101010101" pitchFamily="2" charset="-122"/>
              </a:rPr>
              <a:t>＋</a:t>
            </a:r>
            <a:r>
              <a:rPr lang="zh-CN" altLang="zh-CN" sz="2800" dirty="0">
                <a:latin typeface="Times New Roman" panose="02020603050405020304" pitchFamily="18" charset="0"/>
                <a:ea typeface="华文细黑" panose="02010600040101010101" pitchFamily="2" charset="-122"/>
              </a:rPr>
              <a:t>＋</a:t>
            </a:r>
            <a:r>
              <a:rPr lang="en-US" altLang="zh-CN" sz="2800" dirty="0">
                <a:latin typeface="Times New Roman" panose="02020603050405020304" pitchFamily="18" charset="0"/>
                <a:ea typeface="华文细黑" panose="02010600040101010101" pitchFamily="2" charset="-122"/>
              </a:rPr>
              <a:t>2e</a:t>
            </a:r>
            <a:r>
              <a:rPr lang="zh-CN" altLang="zh-CN" sz="2800" baseline="30000" dirty="0">
                <a:latin typeface="Times New Roman" panose="02020603050405020304" pitchFamily="18" charset="0"/>
                <a:ea typeface="华文细黑" panose="02010600040101010101" pitchFamily="2" charset="-122"/>
              </a:rPr>
              <a:t>－</a:t>
            </a:r>
            <a:r>
              <a:rPr lang="en-US" altLang="zh-CN" sz="2800" dirty="0">
                <a:latin typeface="宋体" panose="02010600030101010101" pitchFamily="2" charset="-122"/>
                <a:ea typeface="华文细黑" panose="02010600040101010101" pitchFamily="2" charset="-122"/>
              </a:rPr>
              <a:t>―→</a:t>
            </a:r>
            <a:endParaRPr lang="en-US" altLang="zh-CN" sz="2800" dirty="0">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en-US" altLang="zh-CN" sz="2800" dirty="0">
                <a:latin typeface="Times New Roman" panose="02020603050405020304" pitchFamily="18" charset="0"/>
                <a:ea typeface="华文细黑" panose="02010600040101010101" pitchFamily="2" charset="-122"/>
              </a:rPr>
              <a:t>    H</a:t>
            </a:r>
            <a:r>
              <a:rPr lang="en-US" altLang="zh-CN" sz="2800" baseline="-25000" dirty="0">
                <a:latin typeface="Times New Roman" panose="02020603050405020304" pitchFamily="18" charset="0"/>
                <a:ea typeface="华文细黑" panose="02010600040101010101" pitchFamily="2" charset="-122"/>
              </a:rPr>
              <a:t>2</a:t>
            </a:r>
            <a:r>
              <a:rPr lang="en-US" altLang="zh-CN" sz="2800" dirty="0">
                <a:latin typeface="宋体" panose="02010600030101010101" pitchFamily="2" charset="-122"/>
                <a:ea typeface="华文细黑" panose="02010600040101010101" pitchFamily="2" charset="-122"/>
              </a:rPr>
              <a:t>↑</a:t>
            </a:r>
            <a:endParaRPr lang="zh-CN" altLang="zh-CN" sz="2800" dirty="0">
              <a:latin typeface="宋体" panose="02010600030101010101" pitchFamily="2" charset="-122"/>
              <a:ea typeface="黑体" panose="02010609060101010101" pitchFamily="49" charset="-122"/>
            </a:endParaRPr>
          </a:p>
        </p:txBody>
      </p:sp>
      <p:pic>
        <p:nvPicPr>
          <p:cNvPr id="113673" name="Picture 2" descr="\\李笑影\李笑影\2016\二轮\大二轮\化学\-141.TIF"/>
          <p:cNvPicPr>
            <a:picLocks noChangeAspect="1"/>
          </p:cNvPicPr>
          <p:nvPr/>
        </p:nvPicPr>
        <p:blipFill>
          <a:blip r:embed="rId2"/>
          <a:stretch>
            <a:fillRect/>
          </a:stretch>
        </p:blipFill>
        <p:spPr>
          <a:xfrm>
            <a:off x="7823200" y="3121025"/>
            <a:ext cx="3687763" cy="2757488"/>
          </a:xfrm>
          <a:prstGeom prst="rect">
            <a:avLst/>
          </a:prstGeom>
          <a:noFill/>
          <a:ln w="9525">
            <a:noFill/>
          </a:ln>
        </p:spPr>
      </p:pic>
      <p:sp>
        <p:nvSpPr>
          <p:cNvPr id="9" name="TextBox 8"/>
          <p:cNvSpPr txBox="1"/>
          <p:nvPr/>
        </p:nvSpPr>
        <p:spPr>
          <a:xfrm>
            <a:off x="85725" y="5195888"/>
            <a:ext cx="815975" cy="785812"/>
          </a:xfrm>
          <a:prstGeom prst="rect">
            <a:avLst/>
          </a:prstGeom>
          <a:noFill/>
          <a:ln w="9525">
            <a:noFill/>
          </a:ln>
        </p:spPr>
        <p:txBody>
          <a:bodyPr>
            <a:spAutoFit/>
          </a:bodyPr>
          <a:p>
            <a:r>
              <a:rPr lang="zh-CN" altLang="en-US" sz="4500" b="1" dirty="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15" name="Picture 2"/>
          <p:cNvPicPr>
            <a:picLocks noChangeAspect="1"/>
          </p:cNvPicPr>
          <p:nvPr/>
        </p:nvPicPr>
        <p:blipFill>
          <a:blip r:embed="rId3"/>
          <a:stretch>
            <a:fillRect/>
          </a:stretch>
        </p:blipFill>
        <p:spPr>
          <a:xfrm>
            <a:off x="2282825" y="2135188"/>
            <a:ext cx="615950" cy="430212"/>
          </a:xfrm>
          <a:prstGeom prst="rect">
            <a:avLst/>
          </a:prstGeom>
          <a:noFill/>
          <a:ln w="9525">
            <a:noFill/>
          </a:ln>
        </p:spPr>
      </p:pic>
      <p:sp>
        <p:nvSpPr>
          <p:cNvPr id="16" name="Rectangle 21">
            <a:hlinkClick r:id="rId4" action="ppaction://hlinksldjump"/>
          </p:cNvPr>
          <p:cNvSpPr>
            <a:spLocks noChangeArrowheads="1"/>
          </p:cNvSpPr>
          <p:nvPr/>
        </p:nvSpPr>
        <p:spPr bwMode="auto">
          <a:xfrm>
            <a:off x="1016370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7" name="Rectangle 21">
            <a:hlinkClick r:id="rId5" action="ppaction://hlinksldjump"/>
          </p:cNvPr>
          <p:cNvSpPr>
            <a:spLocks noChangeArrowheads="1"/>
          </p:cNvSpPr>
          <p:nvPr/>
        </p:nvSpPr>
        <p:spPr bwMode="auto">
          <a:xfrm>
            <a:off x="1061975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6" action="ppaction://hlinksldjump"/>
          </p:cNvPr>
          <p:cNvSpPr>
            <a:spLocks noChangeArrowheads="1"/>
          </p:cNvSpPr>
          <p:nvPr/>
        </p:nvSpPr>
        <p:spPr bwMode="auto">
          <a:xfrm>
            <a:off x="1107580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9" name="Rectangle 21">
            <a:hlinkClick r:id="rId7" action="ppaction://hlinksldjump"/>
          </p:cNvPr>
          <p:cNvSpPr>
            <a:spLocks noChangeArrowheads="1"/>
          </p:cNvSpPr>
          <p:nvPr/>
        </p:nvSpPr>
        <p:spPr bwMode="auto">
          <a:xfrm>
            <a:off x="1153185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9" grpId="0"/>
      <p:bldP spid="9" grpId="1"/>
    </p:bldLst>
  </p:timing>
</p:sld>
</file>

<file path=ppt/slides/slide96.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p:sp>
        <p:nvSpPr>
          <p:cNvPr id="14" name="矩形 13"/>
          <p:cNvSpPr/>
          <p:nvPr/>
        </p:nvSpPr>
        <p:spPr>
          <a:xfrm>
            <a:off x="246063" y="674688"/>
            <a:ext cx="11528425" cy="5792788"/>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zh-CN" altLang="zh-CN" sz="2700" b="1" i="0" u="none" strike="noStrike" kern="100" cap="none" spc="0" normalizeH="0" baseline="0" noProof="0" dirty="0">
                <a:ln>
                  <a:noFill/>
                </a:ln>
                <a:solidFill>
                  <a:srgbClr val="0000FF"/>
                </a:solidFill>
                <a:effectLst/>
                <a:uLnTx/>
                <a:uFillTx/>
                <a:latin typeface="Times New Roman" panose="02020603050405020304"/>
                <a:ea typeface="华文细黑" panose="02010600040101010101" pitchFamily="2" charset="-122"/>
                <a:cs typeface="Times New Roman" panose="02020603050405020304"/>
              </a:rPr>
              <a:t>解析　</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A</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项，由于活动性：</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＞石墨，所以铁、石墨及海水构成原电池，</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为负极，失去电子被氧化变为</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en-US"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进入溶液，溶解在海水中的氧气在正极石墨上得到电子被还原，铁的腐蚀比没有形成原电池时的速率快，正确；</a:t>
            </a:r>
            <a:endPar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B</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项，</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d</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为石墨，由于是中性电解质，所以发生的是吸氧腐蚀，石墨上氧气得到电子，发生还原反应，电极反应为</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en-US" altLang="zh-CN" sz="27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2H</a:t>
            </a:r>
            <a:r>
              <a:rPr kumimoji="0" lang="en-US" altLang="zh-CN" sz="27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4e</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70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 </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4OH</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，正确；</a:t>
            </a:r>
            <a:endPar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C</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项，若</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d</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为锌块，则由于金属活动性：</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Zn</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Zn</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为原电池的负极，</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Fe</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为正极，首先被腐蚀的是</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Zn</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，铁得到保护，铁片不易被腐蚀，正确；</a:t>
            </a:r>
            <a:endPar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endParaRPr>
          </a:p>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D</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项，</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d</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为锌块，由于电解质为中性环境，发生的是吸氧腐蚀，铁片上电极反应为</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en-US" altLang="zh-CN" sz="27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2H</a:t>
            </a:r>
            <a:r>
              <a:rPr kumimoji="0" lang="en-US" altLang="zh-CN" sz="2700" b="0" i="0" u="none" strike="noStrike" kern="100" cap="none" spc="0" normalizeH="0" baseline="-2500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2</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O</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4e</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en-US" altLang="zh-CN" sz="2700" b="0" i="0" u="none" strike="noStrike" kern="100" cap="none" spc="-700" normalizeH="0" baseline="0" noProof="0" dirty="0">
                <a:ln>
                  <a:noFill/>
                </a:ln>
                <a:solidFill>
                  <a:schemeClr val="tx1"/>
                </a:solidFill>
                <a:effectLst/>
                <a:uLnTx/>
                <a:uFillTx/>
                <a:latin typeface="宋体" panose="02010600030101010101" pitchFamily="2" charset="-122"/>
                <a:ea typeface="华文细黑" panose="02010600040101010101" pitchFamily="2" charset="-122"/>
                <a:cs typeface="Times New Roman" panose="02020603050405020304"/>
              </a:rPr>
              <a:t>―→  </a:t>
            </a:r>
            <a:r>
              <a:rPr kumimoji="0" lang="en-US"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Courier New" panose="02070309020205020404"/>
              </a:rPr>
              <a:t>4OH</a:t>
            </a:r>
            <a:r>
              <a:rPr kumimoji="0" lang="zh-CN" altLang="zh-CN" sz="2700" b="0" i="0" u="none" strike="noStrike" kern="100" cap="none" spc="0" normalizeH="0" baseline="3000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a:t>
            </a:r>
            <a:r>
              <a:rPr kumimoji="0" lang="zh-CN" altLang="zh-CN" sz="27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，错误。</a:t>
            </a:r>
            <a:endParaRPr kumimoji="0" lang="zh-CN" altLang="zh-CN" sz="27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sp>
        <p:nvSpPr>
          <p:cNvPr id="11" name="Rectangle 21">
            <a:hlinkClick r:id="rId1" action="ppaction://hlinksldjump"/>
          </p:cNvPr>
          <p:cNvSpPr>
            <a:spLocks noChangeArrowheads="1"/>
          </p:cNvSpPr>
          <p:nvPr/>
        </p:nvSpPr>
        <p:spPr bwMode="auto">
          <a:xfrm>
            <a:off x="1016370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1061975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1107580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4" action="ppaction://hlinksldjump"/>
          </p:cNvPr>
          <p:cNvSpPr>
            <a:spLocks noChangeArrowheads="1"/>
          </p:cNvSpPr>
          <p:nvPr/>
        </p:nvSpPr>
        <p:spPr bwMode="auto">
          <a:xfrm>
            <a:off x="1153185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xEl>
                                              <p:charRg st="0" end="102"/>
                                            </p:txEl>
                                          </p:spTgt>
                                        </p:tgtEl>
                                        <p:attrNameLst>
                                          <p:attrName>style.visibility</p:attrName>
                                        </p:attrNameLst>
                                      </p:cBhvr>
                                      <p:to>
                                        <p:strVal val="visible"/>
                                      </p:to>
                                    </p:set>
                                    <p:animEffect transition="in" filter="blinds(horizontal)">
                                      <p:cBhvr>
                                        <p:cTn id="7" dur="750"/>
                                        <p:tgtEl>
                                          <p:spTgt spid="14">
                                            <p:txEl>
                                              <p:charRg st="0" end="102"/>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4">
                                            <p:txEl>
                                              <p:charRg st="102" end="175"/>
                                            </p:txEl>
                                          </p:spTgt>
                                        </p:tgtEl>
                                        <p:attrNameLst>
                                          <p:attrName>style.visibility</p:attrName>
                                        </p:attrNameLst>
                                      </p:cBhvr>
                                      <p:to>
                                        <p:strVal val="visible"/>
                                      </p:to>
                                    </p:set>
                                    <p:animEffect transition="in" filter="blinds(horizontal)">
                                      <p:cBhvr>
                                        <p:cTn id="11" dur="750"/>
                                        <p:tgtEl>
                                          <p:spTgt spid="14">
                                            <p:txEl>
                                              <p:charRg st="102" end="175"/>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4">
                                            <p:txEl>
                                              <p:charRg st="175" end="243"/>
                                            </p:txEl>
                                          </p:spTgt>
                                        </p:tgtEl>
                                        <p:attrNameLst>
                                          <p:attrName>style.visibility</p:attrName>
                                        </p:attrNameLst>
                                      </p:cBhvr>
                                      <p:to>
                                        <p:strVal val="visible"/>
                                      </p:to>
                                    </p:set>
                                    <p:animEffect transition="in" filter="blinds(horizontal)">
                                      <p:cBhvr>
                                        <p:cTn id="15" dur="750"/>
                                        <p:tgtEl>
                                          <p:spTgt spid="14">
                                            <p:txEl>
                                              <p:charRg st="175" end="243"/>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14">
                                            <p:txEl>
                                              <p:charRg st="243" end="303"/>
                                            </p:txEl>
                                          </p:spTgt>
                                        </p:tgtEl>
                                        <p:attrNameLst>
                                          <p:attrName>style.visibility</p:attrName>
                                        </p:attrNameLst>
                                      </p:cBhvr>
                                      <p:to>
                                        <p:strVal val="visible"/>
                                      </p:to>
                                    </p:set>
                                    <p:animEffect transition="in" filter="blinds(horizontal)">
                                      <p:cBhvr>
                                        <p:cTn id="19" dur="750"/>
                                        <p:tgtEl>
                                          <p:spTgt spid="14">
                                            <p:txEl>
                                              <p:charRg st="243" end="30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矩形 1"/>
          <p:cNvSpPr/>
          <p:nvPr/>
        </p:nvSpPr>
        <p:spPr>
          <a:xfrm>
            <a:off x="0" y="6664325"/>
            <a:ext cx="12195175" cy="193675"/>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1218565" rtl="0" eaLnBrk="1" fontAlgn="auto" latinLnBrk="0" hangingPunct="1">
              <a:lnSpc>
                <a:spcPct val="150000"/>
              </a:lnSpc>
              <a:spcBef>
                <a:spcPts val="0"/>
              </a:spcBef>
              <a:spcAft>
                <a:spcPts val="0"/>
              </a:spcAft>
              <a:buClrTx/>
              <a:buSzTx/>
              <a:buFontTx/>
              <a:buNone/>
              <a:defRPr/>
            </a:pPr>
            <a:endParaRPr kumimoji="0" lang="zh-CN" altLang="en-US" sz="2400" b="0" i="0" u="none" strike="noStrike" kern="100" cap="none" spc="0" normalizeH="0" baseline="0" noProof="0" dirty="0">
              <a:ln>
                <a:noFill/>
              </a:ln>
              <a:solidFill>
                <a:srgbClr val="0000CC"/>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圆角矩形 2"/>
          <p:cNvSpPr/>
          <p:nvPr/>
        </p:nvSpPr>
        <p:spPr>
          <a:xfrm>
            <a:off x="9990138" y="6664325"/>
            <a:ext cx="1127125" cy="19526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rPr>
              <a:t>解析答案</a:t>
            </a:r>
            <a:endParaRPr kumimoji="0" lang="zh-CN" altLang="en-US" sz="1400" b="0" i="0" u="none" strike="noStrike" kern="1200" cap="none" spc="0" normalizeH="0" baseline="0" noProof="0" dirty="0">
              <a:ln>
                <a:noFill/>
              </a:ln>
              <a:solidFill>
                <a:srgbClr val="C00000"/>
              </a:solidFill>
              <a:effectLst/>
              <a:uLnTx/>
              <a:uFillTx/>
              <a:latin typeface="黑体" panose="02010609060101010101" pitchFamily="49" charset="-122"/>
              <a:ea typeface="+mn-ea"/>
              <a:cs typeface="+mn-cs"/>
            </a:endParaRPr>
          </a:p>
        </p:txBody>
      </p:sp>
      <p:sp>
        <p:nvSpPr>
          <p:cNvPr id="4" name="圆角矩形 3">
            <a:hlinkClick r:id="rId1" action="ppaction://hlinksldjump"/>
          </p:cNvPr>
          <p:cNvSpPr/>
          <p:nvPr/>
        </p:nvSpPr>
        <p:spPr>
          <a:xfrm>
            <a:off x="11407775" y="6654800"/>
            <a:ext cx="792163" cy="201613"/>
          </a:xfrm>
          <a:prstGeom prst="roundRect">
            <a:avLst/>
          </a:prstGeom>
          <a:ln>
            <a:noFill/>
          </a:ln>
        </p:spPr>
        <p:style>
          <a:lnRef idx="1">
            <a:schemeClr val="dk1"/>
          </a:lnRef>
          <a:fillRef idx="2">
            <a:schemeClr val="dk1"/>
          </a:fillRef>
          <a:effectRef idx="1">
            <a:schemeClr val="dk1"/>
          </a:effectRef>
          <a:fontRef idx="minor">
            <a:schemeClr val="dk1"/>
          </a:fontRef>
        </p:style>
        <p:txBody>
          <a:bodyPr anchor="ct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CC"/>
                </a:solidFill>
                <a:effectLst/>
                <a:uLnTx/>
                <a:uFillTx/>
                <a:latin typeface="黑体" panose="02010609060101010101" pitchFamily="49" charset="-122"/>
                <a:ea typeface="+mn-ea"/>
                <a:cs typeface="+mn-cs"/>
              </a:rPr>
              <a:t>返回</a:t>
            </a:r>
            <a:endParaRPr kumimoji="0" lang="zh-CN" altLang="en-US" sz="1400" b="0" i="0" u="none" strike="noStrike" kern="1200" cap="none" spc="0" normalizeH="0" baseline="0" noProof="0" dirty="0">
              <a:ln>
                <a:noFill/>
              </a:ln>
              <a:solidFill>
                <a:srgbClr val="0000CC"/>
              </a:solidFill>
              <a:effectLst/>
              <a:uLnTx/>
              <a:uFillTx/>
              <a:latin typeface="黑体" panose="02010609060101010101" pitchFamily="49" charset="-122"/>
              <a:ea typeface="+mn-ea"/>
              <a:cs typeface="+mn-cs"/>
            </a:endParaRPr>
          </a:p>
        </p:txBody>
      </p:sp>
      <p:sp>
        <p:nvSpPr>
          <p:cNvPr id="6" name="矩形 5"/>
          <p:cNvSpPr/>
          <p:nvPr/>
        </p:nvSpPr>
        <p:spPr>
          <a:xfrm>
            <a:off x="274638" y="539750"/>
            <a:ext cx="11639550" cy="889000"/>
          </a:xfrm>
          <a:prstGeom prst="rect">
            <a:avLst/>
          </a:prstGeom>
        </p:spPr>
        <p:txBody>
          <a:bodyPr>
            <a:spAutoFit/>
          </a:bodyPr>
          <a:lstStyle/>
          <a:p>
            <a:pPr marL="0" marR="0" lvl="0" indent="0" algn="just" defTabSz="1218565" rtl="0" eaLnBrk="1" fontAlgn="auto" latinLnBrk="0" hangingPunct="1">
              <a:lnSpc>
                <a:spcPct val="150000"/>
              </a:lnSpc>
              <a:spcBef>
                <a:spcPts val="0"/>
              </a:spcBef>
              <a:spcAft>
                <a:spcPts val="0"/>
              </a:spcAft>
              <a:buClrTx/>
              <a:buSzTx/>
              <a:buFontTx/>
              <a:buNone/>
              <a:tabLst>
                <a:tab pos="2340610" algn="l"/>
              </a:tabLst>
              <a:defRPr/>
            </a:pPr>
            <a:r>
              <a:rPr kumimoji="0" lang="en-US" altLang="zh-CN" sz="2800" b="0" i="0" u="none" strike="noStrike" kern="100" cap="none" spc="0" normalizeH="0" baseline="0" noProof="0">
                <a:ln>
                  <a:noFill/>
                </a:ln>
                <a:solidFill>
                  <a:schemeClr val="tx1"/>
                </a:solidFill>
                <a:effectLst/>
                <a:uLnTx/>
                <a:uFillTx/>
                <a:latin typeface="Times New Roman" panose="02020603050405020304"/>
                <a:ea typeface="华文细黑" panose="02010600040101010101" pitchFamily="2" charset="-122"/>
                <a:cs typeface="Courier New" panose="02070309020205020404"/>
              </a:rPr>
              <a:t>4.</a:t>
            </a:r>
            <a:r>
              <a:rPr kumimoji="0" lang="zh-CN" altLang="zh-CN" sz="2800" b="0" i="0" u="none" strike="noStrike" kern="100" cap="none" spc="0" normalizeH="0" baseline="0" noProof="0" dirty="0">
                <a:ln>
                  <a:noFill/>
                </a:ln>
                <a:solidFill>
                  <a:schemeClr val="tx1"/>
                </a:solidFill>
                <a:effectLst/>
                <a:uLnTx/>
                <a:uFillTx/>
                <a:latin typeface="Times New Roman" panose="02020603050405020304"/>
                <a:ea typeface="华文细黑" panose="02010600040101010101" pitchFamily="2" charset="-122"/>
                <a:cs typeface="Times New Roman" panose="02020603050405020304"/>
              </a:rPr>
              <a:t>利用如图所示装置，可以模拟铁的电化学防护。</a:t>
            </a:r>
            <a:endParaRPr kumimoji="0" lang="zh-CN" altLang="zh-CN" sz="2800" b="0" i="0" u="none" strike="noStrike" kern="100" cap="none" spc="0" normalizeH="0" baseline="0" noProof="0" dirty="0">
              <a:ln>
                <a:noFill/>
              </a:ln>
              <a:solidFill>
                <a:schemeClr val="tx1"/>
              </a:solidFill>
              <a:effectLst/>
              <a:uLnTx/>
              <a:uFillTx/>
              <a:latin typeface="宋体" panose="02010600030101010101" pitchFamily="2" charset="-122"/>
              <a:ea typeface="+mn-ea"/>
              <a:cs typeface="Courier New" panose="02070309020205020404"/>
            </a:endParaRPr>
          </a:p>
        </p:txBody>
      </p:sp>
      <p:pic>
        <p:nvPicPr>
          <p:cNvPr id="115724" name="Picture 2" descr="\\李笑影\李笑影\2016\二轮\大二轮\化学\-142.TIF"/>
          <p:cNvPicPr>
            <a:picLocks noChangeAspect="1"/>
          </p:cNvPicPr>
          <p:nvPr/>
        </p:nvPicPr>
        <p:blipFill>
          <a:blip r:embed="rId2"/>
          <a:stretch>
            <a:fillRect/>
          </a:stretch>
        </p:blipFill>
        <p:spPr>
          <a:xfrm>
            <a:off x="4668838" y="1355725"/>
            <a:ext cx="2852737" cy="2914650"/>
          </a:xfrm>
          <a:prstGeom prst="rect">
            <a:avLst/>
          </a:prstGeom>
          <a:noFill/>
          <a:ln w="9525">
            <a:noFill/>
          </a:ln>
        </p:spPr>
      </p:pic>
      <p:sp>
        <p:nvSpPr>
          <p:cNvPr id="8" name="矩形 7"/>
          <p:cNvSpPr/>
          <p:nvPr/>
        </p:nvSpPr>
        <p:spPr>
          <a:xfrm>
            <a:off x="157163" y="4365625"/>
            <a:ext cx="11874500" cy="2032000"/>
          </a:xfrm>
          <a:prstGeom prst="rect">
            <a:avLst/>
          </a:prstGeom>
          <a:noFill/>
          <a:ln w="9525">
            <a:noFill/>
          </a:ln>
        </p:spPr>
        <p:txBody>
          <a:bodyPr>
            <a:spAutoFit/>
          </a:bodyPr>
          <a:p>
            <a:pPr algn="just"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若</a:t>
            </a:r>
            <a:r>
              <a:rPr lang="en-US" altLang="zh-CN" sz="2800" dirty="0">
                <a:latin typeface="Times New Roman" panose="02020603050405020304" pitchFamily="18" charset="0"/>
                <a:ea typeface="华文细黑" panose="02010600040101010101" pitchFamily="2" charset="-122"/>
              </a:rPr>
              <a:t>X</a:t>
            </a:r>
            <a:r>
              <a:rPr lang="zh-CN" altLang="zh-CN" sz="2800" dirty="0">
                <a:latin typeface="Times New Roman" panose="02020603050405020304" pitchFamily="18" charset="0"/>
                <a:ea typeface="华文细黑" panose="02010600040101010101" pitchFamily="2" charset="-122"/>
              </a:rPr>
              <a:t>为碳棒，为减缓铁的腐蚀，开关</a:t>
            </a:r>
            <a:r>
              <a:rPr lang="en-US" altLang="zh-CN" sz="2800" dirty="0">
                <a:latin typeface="Times New Roman" panose="02020603050405020304" pitchFamily="18" charset="0"/>
                <a:ea typeface="华文细黑" panose="02010600040101010101" pitchFamily="2" charset="-122"/>
              </a:rPr>
              <a:t>K</a:t>
            </a:r>
            <a:r>
              <a:rPr lang="zh-CN" altLang="zh-CN" sz="2800" dirty="0">
                <a:latin typeface="Times New Roman" panose="02020603050405020304" pitchFamily="18" charset="0"/>
                <a:ea typeface="华文细黑" panose="02010600040101010101" pitchFamily="2" charset="-122"/>
              </a:rPr>
              <a:t>应置于</a:t>
            </a:r>
            <a:r>
              <a:rPr lang="en-US" altLang="zh-CN" sz="2800" dirty="0">
                <a:latin typeface="Times New Roman" panose="02020603050405020304" pitchFamily="18" charset="0"/>
                <a:ea typeface="华文细黑" panose="02010600040101010101" pitchFamily="2" charset="-122"/>
              </a:rPr>
              <a:t>____</a:t>
            </a:r>
            <a:r>
              <a:rPr lang="zh-CN" altLang="zh-CN" sz="2800" dirty="0">
                <a:latin typeface="Times New Roman" panose="02020603050405020304" pitchFamily="18" charset="0"/>
                <a:ea typeface="华文细黑" panose="02010600040101010101" pitchFamily="2" charset="-122"/>
              </a:rPr>
              <a:t>处。</a:t>
            </a:r>
            <a:endParaRPr lang="zh-CN" altLang="zh-CN" sz="2800" dirty="0">
              <a:latin typeface="宋体" panose="02010600030101010101" pitchFamily="2" charset="-122"/>
              <a:ea typeface="华文细黑" panose="02010600040101010101" pitchFamily="2" charset="-122"/>
            </a:endParaRPr>
          </a:p>
          <a:p>
            <a:pPr algn="just" defTabSz="1217930">
              <a:lnSpc>
                <a:spcPct val="150000"/>
              </a:lnSpc>
              <a:tabLst>
                <a:tab pos="2339975" algn="l"/>
              </a:tabLst>
            </a:pPr>
            <a:r>
              <a:rPr lang="zh-CN" altLang="zh-CN" sz="2800" dirty="0">
                <a:latin typeface="Times New Roman" panose="02020603050405020304" pitchFamily="18" charset="0"/>
                <a:ea typeface="华文细黑" panose="02010600040101010101" pitchFamily="2" charset="-122"/>
              </a:rPr>
              <a:t>若</a:t>
            </a:r>
            <a:r>
              <a:rPr lang="en-US" altLang="zh-CN" sz="2800" dirty="0">
                <a:latin typeface="Times New Roman" panose="02020603050405020304" pitchFamily="18" charset="0"/>
                <a:ea typeface="华文细黑" panose="02010600040101010101" pitchFamily="2" charset="-122"/>
              </a:rPr>
              <a:t>X</a:t>
            </a:r>
            <a:r>
              <a:rPr lang="zh-CN" altLang="zh-CN" sz="2800" dirty="0">
                <a:latin typeface="Times New Roman" panose="02020603050405020304" pitchFamily="18" charset="0"/>
                <a:ea typeface="华文细黑" panose="02010600040101010101" pitchFamily="2" charset="-122"/>
              </a:rPr>
              <a:t>为锌，开关</a:t>
            </a:r>
            <a:r>
              <a:rPr lang="en-US" altLang="zh-CN" sz="2800" dirty="0">
                <a:latin typeface="Times New Roman" panose="02020603050405020304" pitchFamily="18" charset="0"/>
                <a:ea typeface="华文细黑" panose="02010600040101010101" pitchFamily="2" charset="-122"/>
              </a:rPr>
              <a:t>K</a:t>
            </a:r>
            <a:r>
              <a:rPr lang="zh-CN" altLang="zh-CN" sz="2800" dirty="0">
                <a:latin typeface="Times New Roman" panose="02020603050405020304" pitchFamily="18" charset="0"/>
                <a:ea typeface="华文细黑" panose="02010600040101010101" pitchFamily="2" charset="-122"/>
              </a:rPr>
              <a:t>置于</a:t>
            </a:r>
            <a:r>
              <a:rPr lang="en-US" altLang="zh-CN" sz="2800" dirty="0">
                <a:latin typeface="Times New Roman" panose="02020603050405020304" pitchFamily="18" charset="0"/>
                <a:ea typeface="华文细黑" panose="02010600040101010101" pitchFamily="2" charset="-122"/>
              </a:rPr>
              <a:t>M</a:t>
            </a:r>
            <a:r>
              <a:rPr lang="zh-CN" altLang="zh-CN" sz="2800" dirty="0">
                <a:latin typeface="Times New Roman" panose="02020603050405020304" pitchFamily="18" charset="0"/>
                <a:ea typeface="华文细黑" panose="02010600040101010101" pitchFamily="2" charset="-122"/>
              </a:rPr>
              <a:t>处，该电化学防护法称为</a:t>
            </a:r>
            <a:r>
              <a:rPr lang="en-US" altLang="zh-CN" sz="2800" dirty="0">
                <a:latin typeface="Times New Roman" panose="02020603050405020304" pitchFamily="18" charset="0"/>
                <a:ea typeface="华文细黑" panose="02010600040101010101" pitchFamily="2" charset="-122"/>
              </a:rPr>
              <a:t>_____________________</a:t>
            </a:r>
            <a:r>
              <a:rPr lang="zh-CN" altLang="zh-CN" sz="2800" dirty="0">
                <a:latin typeface="Times New Roman" panose="02020603050405020304" pitchFamily="18" charset="0"/>
                <a:ea typeface="华文细黑" panose="02010600040101010101" pitchFamily="2" charset="-122"/>
              </a:rPr>
              <a:t>。</a:t>
            </a:r>
            <a:endParaRPr lang="en-US" altLang="zh-CN" sz="2800" dirty="0">
              <a:latin typeface="Times New Roman" panose="02020603050405020304" pitchFamily="18" charset="0"/>
              <a:ea typeface="华文细黑" panose="02010600040101010101" pitchFamily="2" charset="-122"/>
            </a:endParaRPr>
          </a:p>
          <a:p>
            <a:pPr algn="just" defTabSz="1217930">
              <a:lnSpc>
                <a:spcPct val="150000"/>
              </a:lnSpc>
              <a:tabLst>
                <a:tab pos="2339975" algn="l"/>
              </a:tabLst>
            </a:pPr>
            <a:r>
              <a:rPr lang="zh-CN" altLang="zh-CN" sz="2800" b="1" dirty="0">
                <a:solidFill>
                  <a:srgbClr val="0000FF"/>
                </a:solidFill>
                <a:latin typeface="Times New Roman" panose="02020603050405020304" pitchFamily="18" charset="0"/>
                <a:ea typeface="华文细黑" panose="02010600040101010101" pitchFamily="2" charset="-122"/>
              </a:rPr>
              <a:t>解析　</a:t>
            </a:r>
            <a:r>
              <a:rPr lang="zh-CN" altLang="zh-CN" sz="2800" dirty="0">
                <a:latin typeface="Times New Roman" panose="02020603050405020304" pitchFamily="18" charset="0"/>
                <a:ea typeface="华文细黑" panose="02010600040101010101" pitchFamily="2" charset="-122"/>
              </a:rPr>
              <a:t>铁被保护，可以作原电池的正极，或者电解池的阴极。</a:t>
            </a:r>
            <a:endParaRPr lang="zh-CN" altLang="zh-CN" sz="1000" dirty="0">
              <a:latin typeface="宋体" panose="02010600030101010101" pitchFamily="2" charset="-122"/>
              <a:ea typeface="黑体" panose="02010609060101010101" pitchFamily="49" charset="-122"/>
            </a:endParaRPr>
          </a:p>
        </p:txBody>
      </p:sp>
      <p:sp>
        <p:nvSpPr>
          <p:cNvPr id="9" name="矩形 8"/>
          <p:cNvSpPr/>
          <p:nvPr/>
        </p:nvSpPr>
        <p:spPr>
          <a:xfrm>
            <a:off x="7246938" y="4491038"/>
            <a:ext cx="444500" cy="522288"/>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en-US"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N</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10" name="矩形 9"/>
          <p:cNvSpPr/>
          <p:nvPr/>
        </p:nvSpPr>
        <p:spPr>
          <a:xfrm>
            <a:off x="7823200" y="5119688"/>
            <a:ext cx="3775075" cy="523875"/>
          </a:xfrm>
          <a:prstGeom prst="rect">
            <a:avLst/>
          </a:prstGeom>
        </p:spPr>
        <p:txBody>
          <a:bodyPr wrap="none">
            <a:spAutoFit/>
          </a:bodyPr>
          <a:lstStyle/>
          <a:p>
            <a:pPr marL="0" marR="0" lvl="0" indent="0" algn="l" defTabSz="1218565" rtl="0" eaLnBrk="1" fontAlgn="auto" latinLnBrk="0" hangingPunct="1">
              <a:lnSpc>
                <a:spcPct val="100000"/>
              </a:lnSpc>
              <a:spcBef>
                <a:spcPts val="0"/>
              </a:spcBef>
              <a:spcAft>
                <a:spcPts val="0"/>
              </a:spcAft>
              <a:buClrTx/>
              <a:buSzTx/>
              <a:buFontTx/>
              <a:buNone/>
              <a:defRPr/>
            </a:pPr>
            <a:r>
              <a:rPr kumimoji="0" lang="zh-CN" altLang="zh-CN"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rPr>
              <a:t>牺牲阳极的阴极保护法</a:t>
            </a:r>
            <a:endParaRPr kumimoji="0" lang="zh-CN" altLang="en-US" sz="2800" b="0" i="0" u="none" strike="noStrike" kern="100" cap="none" spc="0" normalizeH="0" baseline="0" noProof="0" dirty="0">
              <a:ln>
                <a:noFill/>
              </a:ln>
              <a:solidFill>
                <a:srgbClr val="C00000"/>
              </a:solidFill>
              <a:effectLst/>
              <a:uLnTx/>
              <a:uFillTx/>
              <a:latin typeface="Times New Roman" panose="02020603050405020304"/>
              <a:ea typeface="华文细黑" panose="02010600040101010101" pitchFamily="2" charset="-122"/>
              <a:cs typeface="Times New Roman" panose="02020603050405020304"/>
            </a:endParaRPr>
          </a:p>
        </p:txBody>
      </p:sp>
      <p:sp>
        <p:nvSpPr>
          <p:cNvPr id="12" name="Rectangle 21">
            <a:hlinkClick r:id="rId3" action="ppaction://hlinksldjump"/>
          </p:cNvPr>
          <p:cNvSpPr>
            <a:spLocks noChangeArrowheads="1"/>
          </p:cNvSpPr>
          <p:nvPr/>
        </p:nvSpPr>
        <p:spPr bwMode="auto">
          <a:xfrm>
            <a:off x="10163702"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1</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4" action="ppaction://hlinksldjump"/>
          </p:cNvPr>
          <p:cNvSpPr>
            <a:spLocks noChangeArrowheads="1"/>
          </p:cNvSpPr>
          <p:nvPr/>
        </p:nvSpPr>
        <p:spPr bwMode="auto">
          <a:xfrm>
            <a:off x="10619753"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2</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5" action="ppaction://hlinksldjump"/>
          </p:cNvPr>
          <p:cNvSpPr>
            <a:spLocks noChangeArrowheads="1"/>
          </p:cNvSpPr>
          <p:nvPr/>
        </p:nvSpPr>
        <p:spPr bwMode="auto">
          <a:xfrm>
            <a:off x="1107580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3</a:t>
            </a:r>
            <a:endParaRPr kumimoji="0" lang="en-US" altLang="zh-CN" sz="2000" b="0" i="0" u="none" strike="noStrike" kern="1200" cap="none" spc="0" normalizeH="0" baseline="0" noProof="0" dirty="0">
              <a:ln>
                <a:noFill/>
              </a:ln>
              <a:solidFill>
                <a:schemeClr val="tx1"/>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
        <p:nvSpPr>
          <p:cNvPr id="15" name="Rectangle 21">
            <a:hlinkClick r:id="rId6" action="ppaction://hlinksldjump"/>
          </p:cNvPr>
          <p:cNvSpPr>
            <a:spLocks noChangeArrowheads="1"/>
          </p:cNvSpPr>
          <p:nvPr/>
        </p:nvSpPr>
        <p:spPr bwMode="auto">
          <a:xfrm>
            <a:off x="11531854" y="117426"/>
            <a:ext cx="396000" cy="575867"/>
          </a:xfrm>
          <a:prstGeom prst="rect">
            <a:avLst/>
          </a:prstGeom>
          <a:noFill/>
          <a:ln>
            <a:noFill/>
          </a:ln>
          <a:effectLst/>
        </p:spPr>
        <p:txBody>
          <a:bodyPr wrap="none" lIns="121898" tIns="60948" rIns="121898" bIns="60948"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rPr>
              <a:t>4</a:t>
            </a:r>
            <a:endParaRPr kumimoji="0" lang="en-US" altLang="zh-CN" sz="2000" b="0" i="0" u="none" strike="noStrike" kern="1200" cap="none" spc="0" normalizeH="0" baseline="0" noProof="0" dirty="0">
              <a:ln>
                <a:noFill/>
              </a:ln>
              <a:solidFill>
                <a:srgbClr val="0000FF"/>
              </a:solidFill>
              <a:effectLst>
                <a:reflection blurRad="6350" stA="55000" endA="300" endPos="45500" dir="5400000" sy="-100000" algn="bl" rotWithShape="0"/>
              </a:effectLst>
              <a:uLnTx/>
              <a:uFillTx/>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charRg st="72" end="100"/>
                                            </p:txEl>
                                          </p:spTgt>
                                        </p:tgtEl>
                                        <p:attrNameLst>
                                          <p:attrName>style.visibility</p:attrName>
                                        </p:attrNameLst>
                                      </p:cBhvr>
                                      <p:to>
                                        <p:strVal val="visible"/>
                                      </p:to>
                                    </p:set>
                                    <p:animEffect transition="in" filter="blinds(horizontal)">
                                      <p:cBhvr>
                                        <p:cTn id="7" dur="500"/>
                                        <p:tgtEl>
                                          <p:spTgt spid="8">
                                            <p:txEl>
                                              <p:charRg st="72" end="10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xEl>
                                              <p:charRg st="72" end="100"/>
                                            </p:txEl>
                                          </p:spTgt>
                                        </p:tgtEl>
                                      </p:cBhvr>
                                    </p:animEffect>
                                    <p:set>
                                      <p:cBhvr>
                                        <p:cTn id="20" dur="1" fill="hold">
                                          <p:stCondLst>
                                            <p:cond delay="499"/>
                                          </p:stCondLst>
                                        </p:cTn>
                                        <p:tgtEl>
                                          <p:spTgt spid="8">
                                            <p:txEl>
                                              <p:charRg st="72" end="100"/>
                                            </p:txEl>
                                          </p:spTgt>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9" grpId="0"/>
      <p:bldP spid="9" grpId="1"/>
      <p:bldP spid="10" grpId="0"/>
      <p:bldP spid="10" grpId="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6738" name="Picture 2" descr="b0bd19601f35c993e7113ab5"/>
          <p:cNvPicPr>
            <a:picLocks noGrp="1" noChangeAspect="1"/>
          </p:cNvPicPr>
          <p:nvPr>
            <p:ph idx="1"/>
          </p:nvPr>
        </p:nvPicPr>
        <p:blipFill>
          <a:blip r:embed="rId1"/>
          <a:srcRect/>
          <a:stretch>
            <a:fillRect/>
          </a:stretch>
        </p:blipFill>
        <p:spPr>
          <a:xfrm>
            <a:off x="-139700" y="0"/>
            <a:ext cx="12858750" cy="7248525"/>
          </a:xfrm>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14219</Words>
  <Application>WPS 演示</Application>
  <PresentationFormat>自定义</PresentationFormat>
  <Paragraphs>1605</Paragraphs>
  <Slides>98</Slides>
  <Notes>88</Notes>
  <HiddenSlides>27</HiddenSlides>
  <MMClips>0</MMClips>
  <ScaleCrop>false</ScaleCrop>
  <HeadingPairs>
    <vt:vector size="8" baseType="variant">
      <vt:variant>
        <vt:lpstr>已用的字体</vt:lpstr>
      </vt:variant>
      <vt:variant>
        <vt:i4>40</vt:i4>
      </vt:variant>
      <vt:variant>
        <vt:lpstr>主题</vt:lpstr>
      </vt:variant>
      <vt:variant>
        <vt:i4>2</vt:i4>
      </vt:variant>
      <vt:variant>
        <vt:lpstr>嵌入 OLE 服务器</vt:lpstr>
      </vt:variant>
      <vt:variant>
        <vt:i4>40</vt:i4>
      </vt:variant>
      <vt:variant>
        <vt:lpstr>幻灯片标题</vt:lpstr>
      </vt:variant>
      <vt:variant>
        <vt:i4>98</vt:i4>
      </vt:variant>
    </vt:vector>
  </HeadingPairs>
  <TitlesOfParts>
    <vt:vector size="180" baseType="lpstr">
      <vt:lpstr>Arial</vt:lpstr>
      <vt:lpstr>宋体</vt:lpstr>
      <vt:lpstr>Wingdings</vt:lpstr>
      <vt:lpstr>Franklin Gothic Medium</vt:lpstr>
      <vt:lpstr>微软雅黑</vt:lpstr>
      <vt:lpstr>Franklin Gothic Book</vt:lpstr>
      <vt:lpstr>黑体</vt:lpstr>
      <vt:lpstr>Wingdings 2</vt:lpstr>
      <vt:lpstr>Calibri</vt:lpstr>
      <vt:lpstr>Times New Roman</vt:lpstr>
      <vt:lpstr>Arial Black</vt:lpstr>
      <vt:lpstr>华文细黑</vt:lpstr>
      <vt:lpstr>Courier New</vt:lpstr>
      <vt:lpstr>EU-F9X</vt:lpstr>
      <vt:lpstr>Segoe Print</vt:lpstr>
      <vt:lpstr>ZBFH</vt:lpstr>
      <vt:lpstr>IPAPANNEW</vt:lpstr>
      <vt:lpstr>Arial</vt:lpstr>
      <vt:lpstr>Times New Roman</vt:lpstr>
      <vt:lpstr>Courier New</vt:lpstr>
      <vt:lpstr>Arial Unicode MS</vt:lpstr>
      <vt:lpstr>EU-F9X</vt:lpstr>
      <vt:lpstr>Broadway</vt:lpstr>
      <vt:lpstr>楷体</vt:lpstr>
      <vt:lpstr>经典繁仿黑</vt:lpstr>
      <vt:lpstr>华文中宋</vt:lpstr>
      <vt:lpstr>华文新魏</vt:lpstr>
      <vt:lpstr>华文楷体</vt:lpstr>
      <vt:lpstr>华文琥珀</vt:lpstr>
      <vt:lpstr>华文宋体</vt:lpstr>
      <vt:lpstr>华文彩云</vt:lpstr>
      <vt:lpstr>华文行楷</vt:lpstr>
      <vt:lpstr>方正姚体</vt:lpstr>
      <vt:lpstr>华文隶书</vt:lpstr>
      <vt:lpstr>Microsoft JhengHei Light</vt:lpstr>
      <vt:lpstr>Yu Gothic UI Semibold</vt:lpstr>
      <vt:lpstr>Bodoni MT Condensed</vt:lpstr>
      <vt:lpstr>Book Antiqua</vt:lpstr>
      <vt:lpstr>Tw Cen MT</vt:lpstr>
      <vt:lpstr>Franklin Gothic Book</vt:lpstr>
      <vt:lpstr>暗香扑面</vt:lpstr>
      <vt:lpstr>1_暗香扑面</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Equation.KSEE3</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资源库</Company>
  <LinksUpToDate>false</LinksUpToDate>
  <SharedDoc>false</SharedDoc>
  <HyperlinksChanged>false</HyperlinksChanged>
  <AppVersion>14.0000</AppVersion>
  <Manager>资源库</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资源库</dc:title>
  <dc:creator>资源库</dc:creator>
  <cp:keywords>资源库</cp:keywords>
  <dc:description>资源库</dc:description>
  <dc:subject>资源库</dc:subject>
  <cp:category>资源库</cp:category>
  <cp:lastModifiedBy>半壶水响</cp:lastModifiedBy>
  <cp:revision>3170</cp:revision>
  <dcterms:created xsi:type="dcterms:W3CDTF">2014-11-27T01:03:00Z</dcterms:created>
  <dcterms:modified xsi:type="dcterms:W3CDTF">2020-02-13T13:24:24Z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2052-11.3.0.8632</vt:lpwstr>
  </property>
</Properties>
</file>