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1"/>
  </p:notesMasterIdLst>
  <p:sldIdLst>
    <p:sldId id="284" r:id="rId3"/>
    <p:sldId id="286" r:id="rId4"/>
    <p:sldId id="29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5" r:id="rId14"/>
    <p:sldId id="316" r:id="rId15"/>
    <p:sldId id="309" r:id="rId16"/>
    <p:sldId id="307" r:id="rId17"/>
    <p:sldId id="317" r:id="rId18"/>
    <p:sldId id="314" r:id="rId19"/>
    <p:sldId id="315" r:id="rId20"/>
    <p:sldId id="310" r:id="rId21"/>
    <p:sldId id="318" r:id="rId22"/>
    <p:sldId id="319" r:id="rId23"/>
    <p:sldId id="320" r:id="rId24"/>
    <p:sldId id="329" r:id="rId25"/>
    <p:sldId id="330" r:id="rId26"/>
    <p:sldId id="331" r:id="rId27"/>
    <p:sldId id="311" r:id="rId28"/>
    <p:sldId id="312" r:id="rId29"/>
    <p:sldId id="295" r:id="rId30"/>
  </p:sldIdLst>
  <p:sldSz cx="12192000" cy="6858000"/>
  <p:notesSz cx="6858000" cy="9144000"/>
  <p:custDataLst>
    <p:tags r:id="rId3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7E9A"/>
    <a:srgbClr val="E69C08"/>
    <a:srgbClr val="FBAF3F"/>
    <a:srgbClr val="F89708"/>
    <a:srgbClr val="A20000"/>
    <a:srgbClr val="A40000"/>
    <a:srgbClr val="9E0000"/>
    <a:srgbClr val="C7450B"/>
    <a:srgbClr val="E24E0C"/>
    <a:srgbClr val="DC6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9" autoAdjust="0"/>
    <p:restoredTop sz="96182" autoAdjust="0"/>
  </p:normalViewPr>
  <p:slideViewPr>
    <p:cSldViewPr snapToGrid="0">
      <p:cViewPr varScale="1">
        <p:scale>
          <a:sx n="109" d="100"/>
          <a:sy n="109" d="100"/>
        </p:scale>
        <p:origin x="1548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gs" Target="tags/tag28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notesMaster" Target="notesMasters/notesMaster1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5.wmf"/></Relationships>
</file>

<file path=ppt/drawings/_rels/vmlDrawing11.vml.rels><?xml version="1.0" encoding="UTF-8" standalone="yes"?>
<Relationships xmlns="http://schemas.openxmlformats.org/package/2006/relationships"><Relationship Id="rId7" Type="http://schemas.openxmlformats.org/officeDocument/2006/relationships/image" Target="../media/image42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3" Type="http://schemas.openxmlformats.org/officeDocument/2006/relationships/image" Target="../media/image35.wmf"/><Relationship Id="rId2" Type="http://schemas.openxmlformats.org/officeDocument/2006/relationships/image" Target="../media/image38.wmf"/><Relationship Id="rId1" Type="http://schemas.openxmlformats.org/officeDocument/2006/relationships/image" Target="../media/image5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48.wmf"/><Relationship Id="rId8" Type="http://schemas.openxmlformats.org/officeDocument/2006/relationships/image" Target="../media/image47.wmf"/><Relationship Id="rId7" Type="http://schemas.openxmlformats.org/officeDocument/2006/relationships/image" Target="../media/image46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3" Type="http://schemas.openxmlformats.org/officeDocument/2006/relationships/image" Target="../media/image35.wmf"/><Relationship Id="rId2" Type="http://schemas.openxmlformats.org/officeDocument/2006/relationships/image" Target="../media/image38.wmf"/><Relationship Id="rId1" Type="http://schemas.openxmlformats.org/officeDocument/2006/relationships/image" Target="../media/image5.wmf"/></Relationships>
</file>

<file path=ppt/drawings/_rels/vmlDrawing13.vml.rels><?xml version="1.0" encoding="UTF-8" standalone="yes"?>
<Relationships xmlns="http://schemas.openxmlformats.org/package/2006/relationships"><Relationship Id="rId7" Type="http://schemas.openxmlformats.org/officeDocument/2006/relationships/image" Target="../media/image52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3" Type="http://schemas.openxmlformats.org/officeDocument/2006/relationships/image" Target="../media/image35.wmf"/><Relationship Id="rId2" Type="http://schemas.openxmlformats.org/officeDocument/2006/relationships/image" Target="../media/image38.wmf"/><Relationship Id="rId1" Type="http://schemas.openxmlformats.org/officeDocument/2006/relationships/image" Target="../media/image5.wmf"/></Relationships>
</file>

<file path=ppt/drawings/_rels/vmlDrawing14.vml.rels><?xml version="1.0" encoding="UTF-8" standalone="yes"?>
<Relationships xmlns="http://schemas.openxmlformats.org/package/2006/relationships"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3" Type="http://schemas.openxmlformats.org/officeDocument/2006/relationships/image" Target="../media/image35.wmf"/><Relationship Id="rId2" Type="http://schemas.openxmlformats.org/officeDocument/2006/relationships/image" Target="../media/image38.wmf"/><Relationship Id="rId1" Type="http://schemas.openxmlformats.org/officeDocument/2006/relationships/image" Target="../media/image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7" Type="http://schemas.openxmlformats.org/officeDocument/2006/relationships/image" Target="../media/image58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Relationship Id="rId3" Type="http://schemas.openxmlformats.org/officeDocument/2006/relationships/image" Target="../media/image35.wmf"/><Relationship Id="rId2" Type="http://schemas.openxmlformats.org/officeDocument/2006/relationships/image" Target="../media/image38.wmf"/><Relationship Id="rId1" Type="http://schemas.openxmlformats.org/officeDocument/2006/relationships/image" Target="../media/image5.wmf"/></Relationships>
</file>

<file path=ppt/drawings/_rels/vmlDrawing16.vml.rels><?xml version="1.0" encoding="UTF-8" standalone="yes"?>
<Relationships xmlns="http://schemas.openxmlformats.org/package/2006/relationships"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3" Type="http://schemas.openxmlformats.org/officeDocument/2006/relationships/image" Target="../media/image35.wmf"/><Relationship Id="rId2" Type="http://schemas.openxmlformats.org/officeDocument/2006/relationships/image" Target="../media/image38.wmf"/><Relationship Id="rId1" Type="http://schemas.openxmlformats.org/officeDocument/2006/relationships/image" Target="../media/image5.wmf"/></Relationships>
</file>

<file path=ppt/drawings/_rels/vmlDrawing17.vml.rels><?xml version="1.0" encoding="UTF-8" standalone="yes"?>
<Relationships xmlns="http://schemas.openxmlformats.org/package/2006/relationships"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3" Type="http://schemas.openxmlformats.org/officeDocument/2006/relationships/image" Target="../media/image35.wmf"/><Relationship Id="rId2" Type="http://schemas.openxmlformats.org/officeDocument/2006/relationships/image" Target="../media/image38.wmf"/><Relationship Id="rId1" Type="http://schemas.openxmlformats.org/officeDocument/2006/relationships/image" Target="../media/image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7" Type="http://schemas.openxmlformats.org/officeDocument/2006/relationships/image" Target="../media/image71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7" Type="http://schemas.openxmlformats.org/officeDocument/2006/relationships/image" Target="../media/image77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Relationship Id="rId3" Type="http://schemas.openxmlformats.org/officeDocument/2006/relationships/image" Target="../media/image73.wmf"/><Relationship Id="rId2" Type="http://schemas.openxmlformats.org/officeDocument/2006/relationships/image" Target="../media/image66.wmf"/><Relationship Id="rId1" Type="http://schemas.openxmlformats.org/officeDocument/2006/relationships/image" Target="../media/image5.wmf"/></Relationships>
</file>

<file path=ppt/drawings/_rels/vmlDrawing21.vml.rels><?xml version="1.0" encoding="UTF-8" standalone="yes"?>
<Relationships xmlns="http://schemas.openxmlformats.org/package/2006/relationships"><Relationship Id="rId9" Type="http://schemas.openxmlformats.org/officeDocument/2006/relationships/image" Target="../media/image84.wmf"/><Relationship Id="rId8" Type="http://schemas.openxmlformats.org/officeDocument/2006/relationships/image" Target="../media/image83.wmf"/><Relationship Id="rId7" Type="http://schemas.openxmlformats.org/officeDocument/2006/relationships/image" Target="../media/image82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3" Type="http://schemas.openxmlformats.org/officeDocument/2006/relationships/image" Target="../media/image78.wmf"/><Relationship Id="rId2" Type="http://schemas.openxmlformats.org/officeDocument/2006/relationships/image" Target="../media/image66.wmf"/><Relationship Id="rId1" Type="http://schemas.openxmlformats.org/officeDocument/2006/relationships/image" Target="../media/image5.wmf"/></Relationships>
</file>

<file path=ppt/drawings/_rels/vmlDrawing22.vml.rels><?xml version="1.0" encoding="UTF-8" standalone="yes"?>
<Relationships xmlns="http://schemas.openxmlformats.org/package/2006/relationships"><Relationship Id="rId9" Type="http://schemas.openxmlformats.org/officeDocument/2006/relationships/image" Target="../media/image92.wmf"/><Relationship Id="rId8" Type="http://schemas.openxmlformats.org/officeDocument/2006/relationships/image" Target="../media/image91.wmf"/><Relationship Id="rId7" Type="http://schemas.openxmlformats.org/officeDocument/2006/relationships/image" Target="../media/image90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5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7" Type="http://schemas.openxmlformats.org/officeDocument/2006/relationships/image" Target="../media/image95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Relationship Id="rId3" Type="http://schemas.openxmlformats.org/officeDocument/2006/relationships/image" Target="../media/image91.wmf"/><Relationship Id="rId2" Type="http://schemas.openxmlformats.org/officeDocument/2006/relationships/image" Target="../media/image85.wmf"/><Relationship Id="rId1" Type="http://schemas.openxmlformats.org/officeDocument/2006/relationships/image" Target="../media/image5.wmf"/></Relationships>
</file>

<file path=ppt/drawings/_rels/vmlDrawing24.vml.rels><?xml version="1.0" encoding="UTF-8" standalone="yes"?>
<Relationships xmlns="http://schemas.openxmlformats.org/package/2006/relationships"><Relationship Id="rId7" Type="http://schemas.openxmlformats.org/officeDocument/2006/relationships/image" Target="../media/image101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Relationship Id="rId3" Type="http://schemas.openxmlformats.org/officeDocument/2006/relationships/image" Target="../media/image97.wmf"/><Relationship Id="rId2" Type="http://schemas.openxmlformats.org/officeDocument/2006/relationships/image" Target="../media/image85.wmf"/><Relationship Id="rId1" Type="http://schemas.openxmlformats.org/officeDocument/2006/relationships/image" Target="../media/image5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spect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dk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52" name="矩形 151"/>
          <p:cNvSpPr>
            <a:spLocks noChangeAspect="1"/>
          </p:cNvSpPr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bg1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9801" name="副标题 2"/>
          <p:cNvSpPr>
            <a:spLocks noGrp="1"/>
          </p:cNvSpPr>
          <p:nvPr userDrawn="1">
            <p:ph type="subTitle" idx="1"/>
          </p:nvPr>
        </p:nvSpPr>
        <p:spPr>
          <a:xfrm>
            <a:off x="3496879" y="2958866"/>
            <a:ext cx="5618092" cy="5587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/>
          </p:nvPr>
        </p:nvSpPr>
        <p:spPr>
          <a:xfrm>
            <a:off x="3496879" y="1741690"/>
            <a:ext cx="5618092" cy="1117600"/>
          </a:xfrm>
        </p:spPr>
        <p:txBody>
          <a:bodyPr anchor="ctr">
            <a:normAutofit/>
          </a:bodyPr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496879" y="4222741"/>
            <a:ext cx="5618092" cy="296271"/>
          </a:xfrm>
        </p:spPr>
        <p:txBody>
          <a:bodyPr vert="horz" anchor="ctr">
            <a:noAutofit/>
          </a:bodyPr>
          <a:lstStyle>
            <a:lvl1pPr marL="0" indent="0" algn="ctr">
              <a:buNone/>
              <a:defRPr sz="1200" b="0">
                <a:solidFill>
                  <a:schemeClr val="tx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  <a:endParaRPr lang="en-US" altLang="zh-CN" dirty="0"/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496879" y="4519012"/>
            <a:ext cx="5618092" cy="296271"/>
          </a:xfrm>
        </p:spPr>
        <p:txBody>
          <a:bodyPr vert="horz" anchor="ctr">
            <a:noAutofit/>
          </a:bodyPr>
          <a:lstStyle>
            <a:lvl1pPr marL="0" indent="0" algn="ctr">
              <a:buNone/>
              <a:defRPr sz="1200" b="0">
                <a:solidFill>
                  <a:schemeClr val="tx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14" name="直角三角形 13"/>
          <p:cNvSpPr/>
          <p:nvPr userDrawn="1"/>
        </p:nvSpPr>
        <p:spPr>
          <a:xfrm flipV="1">
            <a:off x="-3" y="0"/>
            <a:ext cx="2316009" cy="1898651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800"/>
          </a:p>
        </p:txBody>
      </p:sp>
      <p:sp>
        <p:nvSpPr>
          <p:cNvPr id="20" name="任意多边形: 形状 19"/>
          <p:cNvSpPr/>
          <p:nvPr userDrawn="1"/>
        </p:nvSpPr>
        <p:spPr>
          <a:xfrm>
            <a:off x="0" y="1021740"/>
            <a:ext cx="4365827" cy="5836260"/>
          </a:xfrm>
          <a:custGeom>
            <a:avLst/>
            <a:gdLst>
              <a:gd name="connsiteX0" fmla="*/ 0 w 3274370"/>
              <a:gd name="connsiteY0" fmla="*/ 0 h 5836260"/>
              <a:gd name="connsiteX1" fmla="*/ 3274370 w 3274370"/>
              <a:gd name="connsiteY1" fmla="*/ 5836260 h 5836260"/>
              <a:gd name="connsiteX2" fmla="*/ 0 w 3274370"/>
              <a:gd name="connsiteY2" fmla="*/ 5836260 h 5836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74370" h="5836260">
                <a:moveTo>
                  <a:pt x="0" y="0"/>
                </a:moveTo>
                <a:lnTo>
                  <a:pt x="3274370" y="5836260"/>
                </a:lnTo>
                <a:lnTo>
                  <a:pt x="0" y="583626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800" dirty="0"/>
          </a:p>
        </p:txBody>
      </p:sp>
      <p:grpSp>
        <p:nvGrpSpPr>
          <p:cNvPr id="3" name="组合 2"/>
          <p:cNvGrpSpPr/>
          <p:nvPr userDrawn="1"/>
        </p:nvGrpSpPr>
        <p:grpSpPr>
          <a:xfrm>
            <a:off x="7826175" y="3619734"/>
            <a:ext cx="4365824" cy="3238265"/>
            <a:chOff x="5407096" y="3162300"/>
            <a:chExt cx="3736903" cy="3695700"/>
          </a:xfrm>
        </p:grpSpPr>
        <p:sp>
          <p:nvSpPr>
            <p:cNvPr id="16" name="任意多边形: 形状 15"/>
            <p:cNvSpPr/>
            <p:nvPr userDrawn="1"/>
          </p:nvSpPr>
          <p:spPr>
            <a:xfrm flipH="1">
              <a:off x="5407096" y="3162300"/>
              <a:ext cx="3736903" cy="3695700"/>
            </a:xfrm>
            <a:custGeom>
              <a:avLst/>
              <a:gdLst>
                <a:gd name="connsiteX0" fmla="*/ 0 w 3736900"/>
                <a:gd name="connsiteY0" fmla="*/ 0 h 3861022"/>
                <a:gd name="connsiteX1" fmla="*/ 0 w 3736900"/>
                <a:gd name="connsiteY1" fmla="*/ 3861022 h 3861022"/>
                <a:gd name="connsiteX2" fmla="*/ 3736900 w 3736900"/>
                <a:gd name="connsiteY2" fmla="*/ 3861022 h 3861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36900" h="3861022">
                  <a:moveTo>
                    <a:pt x="0" y="0"/>
                  </a:moveTo>
                  <a:lnTo>
                    <a:pt x="0" y="3861022"/>
                  </a:lnTo>
                  <a:lnTo>
                    <a:pt x="3736900" y="386102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800"/>
            </a:p>
          </p:txBody>
        </p:sp>
        <p:sp>
          <p:nvSpPr>
            <p:cNvPr id="17" name="直角三角形 16"/>
            <p:cNvSpPr/>
            <p:nvPr userDrawn="1"/>
          </p:nvSpPr>
          <p:spPr>
            <a:xfrm flipH="1">
              <a:off x="5617024" y="4019550"/>
              <a:ext cx="3526973" cy="283845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800"/>
            </a:p>
          </p:txBody>
        </p:sp>
      </p:grpSp>
      <p:cxnSp>
        <p:nvCxnSpPr>
          <p:cNvPr id="18" name="直接连接符 17"/>
          <p:cNvCxnSpPr>
            <a:stCxn id="20" idx="0"/>
          </p:cNvCxnSpPr>
          <p:nvPr userDrawn="1"/>
        </p:nvCxnSpPr>
        <p:spPr>
          <a:xfrm>
            <a:off x="0" y="1021740"/>
            <a:ext cx="4645733" cy="583626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 userDrawn="1">
            <p:ph type="title"/>
          </p:nvPr>
        </p:nvSpPr>
        <p:spPr>
          <a:xfrm>
            <a:off x="1863767" y="2926729"/>
            <a:ext cx="5419185" cy="895350"/>
          </a:xfrm>
        </p:spPr>
        <p:txBody>
          <a:bodyPr anchor="b">
            <a:normAutofit/>
          </a:bodyPr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 userDrawn="1">
            <p:ph type="body" idx="1"/>
          </p:nvPr>
        </p:nvSpPr>
        <p:spPr>
          <a:xfrm>
            <a:off x="1864883" y="3822082"/>
            <a:ext cx="5419185" cy="101562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  <a:endParaRPr lang="en-US" dirty="0"/>
          </a:p>
        </p:txBody>
      </p:sp>
      <p:grpSp>
        <p:nvGrpSpPr>
          <p:cNvPr id="14" name="组合 13"/>
          <p:cNvGrpSpPr/>
          <p:nvPr userDrawn="1"/>
        </p:nvGrpSpPr>
        <p:grpSpPr>
          <a:xfrm>
            <a:off x="6376609" y="3225800"/>
            <a:ext cx="4896929" cy="3632202"/>
            <a:chOff x="6096000" y="3162300"/>
            <a:chExt cx="3736902" cy="3695700"/>
          </a:xfrm>
        </p:grpSpPr>
        <p:sp>
          <p:nvSpPr>
            <p:cNvPr id="16" name="任意多边形: 形状 15"/>
            <p:cNvSpPr/>
            <p:nvPr userDrawn="1"/>
          </p:nvSpPr>
          <p:spPr>
            <a:xfrm flipH="1">
              <a:off x="6096000" y="3162300"/>
              <a:ext cx="3736902" cy="3695700"/>
            </a:xfrm>
            <a:custGeom>
              <a:avLst/>
              <a:gdLst>
                <a:gd name="connsiteX0" fmla="*/ 0 w 3736900"/>
                <a:gd name="connsiteY0" fmla="*/ 0 h 3861022"/>
                <a:gd name="connsiteX1" fmla="*/ 0 w 3736900"/>
                <a:gd name="connsiteY1" fmla="*/ 3861022 h 3861022"/>
                <a:gd name="connsiteX2" fmla="*/ 3736900 w 3736900"/>
                <a:gd name="connsiteY2" fmla="*/ 3861022 h 3861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36900" h="3861022">
                  <a:moveTo>
                    <a:pt x="0" y="0"/>
                  </a:moveTo>
                  <a:lnTo>
                    <a:pt x="0" y="3861022"/>
                  </a:lnTo>
                  <a:lnTo>
                    <a:pt x="3736900" y="386102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800"/>
            </a:p>
          </p:txBody>
        </p:sp>
        <p:sp>
          <p:nvSpPr>
            <p:cNvPr id="18" name="直角三角形 17"/>
            <p:cNvSpPr/>
            <p:nvPr userDrawn="1"/>
          </p:nvSpPr>
          <p:spPr>
            <a:xfrm flipH="1">
              <a:off x="6305927" y="4019550"/>
              <a:ext cx="3526973" cy="283845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800"/>
            </a:p>
          </p:txBody>
        </p:sp>
      </p:grpSp>
      <p:sp>
        <p:nvSpPr>
          <p:cNvPr id="19" name="任意多边形: 形状 18"/>
          <p:cNvSpPr/>
          <p:nvPr userDrawn="1"/>
        </p:nvSpPr>
        <p:spPr>
          <a:xfrm>
            <a:off x="5494295" y="0"/>
            <a:ext cx="6697705" cy="6858000"/>
          </a:xfrm>
          <a:custGeom>
            <a:avLst/>
            <a:gdLst>
              <a:gd name="connsiteX0" fmla="*/ 0 w 5023279"/>
              <a:gd name="connsiteY0" fmla="*/ 0 h 6858000"/>
              <a:gd name="connsiteX1" fmla="*/ 5023279 w 5023279"/>
              <a:gd name="connsiteY1" fmla="*/ 0 h 6858000"/>
              <a:gd name="connsiteX2" fmla="*/ 5023279 w 5023279"/>
              <a:gd name="connsiteY2" fmla="*/ 6858000 h 6858000"/>
              <a:gd name="connsiteX3" fmla="*/ 4093875 w 5023279"/>
              <a:gd name="connsiteY3" fmla="*/ 6858000 h 6858000"/>
              <a:gd name="connsiteX4" fmla="*/ 0 w 5023279"/>
              <a:gd name="connsiteY4" fmla="*/ 20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3279" h="6858000">
                <a:moveTo>
                  <a:pt x="0" y="0"/>
                </a:moveTo>
                <a:lnTo>
                  <a:pt x="5023279" y="0"/>
                </a:lnTo>
                <a:lnTo>
                  <a:pt x="5023279" y="6858000"/>
                </a:lnTo>
                <a:lnTo>
                  <a:pt x="4093875" y="6858000"/>
                </a:lnTo>
                <a:lnTo>
                  <a:pt x="0" y="2008"/>
                </a:lnTo>
                <a:close/>
              </a:path>
            </a:pathLst>
          </a:custGeom>
          <a:blipFill>
            <a:blip r:embed="rId2"/>
            <a:stretch>
              <a:fillRect l="-38239" r="-38068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8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www.islide.cc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sz="quarter" idx="13"/>
          </p:nvPr>
        </p:nvSpPr>
        <p:spPr>
          <a:xfrm>
            <a:off x="669925" y="1130302"/>
            <a:ext cx="10850563" cy="50069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userDrawn="1">
  <p:cSld name="仅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www.islide.cc</a:t>
            </a:r>
            <a:endParaRPr lang="zh-CN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82963" y="1898654"/>
            <a:ext cx="5426076" cy="1621509"/>
          </a:xfrm>
        </p:spPr>
        <p:txBody>
          <a:bodyPr anchor="b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82963" y="4204890"/>
            <a:ext cx="5426076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lang="zh-CN" altLang="en-US" sz="1200" smtClean="0">
                <a:solidFill>
                  <a:schemeClr val="tx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marL="171450" marR="0" lvl="0" indent="-171450" fontAlgn="auto">
              <a:spcAft>
                <a:spcPts val="0"/>
              </a:spcAft>
              <a:buClrTx/>
              <a:buSzTx/>
            </a:pPr>
            <a:r>
              <a:rPr lang="en-US" altLang="zh-CN" dirty="0"/>
              <a:t>Data</a:t>
            </a:r>
            <a:endParaRPr lang="en-US" altLang="zh-CN" dirty="0"/>
          </a:p>
        </p:txBody>
      </p:sp>
      <p:sp>
        <p:nvSpPr>
          <p:cNvPr id="6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382963" y="3908619"/>
            <a:ext cx="5426076" cy="296271"/>
          </a:xfrm>
        </p:spPr>
        <p:txBody>
          <a:bodyPr vert="horz" anchor="ctr">
            <a:noAutofit/>
          </a:bodyPr>
          <a:lstStyle>
            <a:lvl1pPr marL="0" indent="0" algn="ctr">
              <a:buNone/>
              <a:defRPr sz="1200" b="0">
                <a:solidFill>
                  <a:schemeClr val="tx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  <a:endParaRPr lang="en-US" altLang="zh-CN" dirty="0"/>
          </a:p>
        </p:txBody>
      </p:sp>
      <p:grpSp>
        <p:nvGrpSpPr>
          <p:cNvPr id="2" name="组合 1"/>
          <p:cNvGrpSpPr/>
          <p:nvPr userDrawn="1"/>
        </p:nvGrpSpPr>
        <p:grpSpPr>
          <a:xfrm flipH="1">
            <a:off x="-3" y="0"/>
            <a:ext cx="12192001" cy="6858000"/>
            <a:chOff x="-2" y="0"/>
            <a:chExt cx="9144001" cy="6858000"/>
          </a:xfrm>
        </p:grpSpPr>
        <p:sp>
          <p:nvSpPr>
            <p:cNvPr id="14" name="直角三角形 13"/>
            <p:cNvSpPr/>
            <p:nvPr userDrawn="1"/>
          </p:nvSpPr>
          <p:spPr>
            <a:xfrm flipV="1">
              <a:off x="-2" y="0"/>
              <a:ext cx="1737007" cy="1898651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800"/>
            </a:p>
          </p:txBody>
        </p:sp>
        <p:sp>
          <p:nvSpPr>
            <p:cNvPr id="16" name="任意多边形: 形状 15"/>
            <p:cNvSpPr/>
            <p:nvPr userDrawn="1"/>
          </p:nvSpPr>
          <p:spPr>
            <a:xfrm>
              <a:off x="0" y="1021740"/>
              <a:ext cx="3274370" cy="5836260"/>
            </a:xfrm>
            <a:custGeom>
              <a:avLst/>
              <a:gdLst>
                <a:gd name="connsiteX0" fmla="*/ 0 w 3274370"/>
                <a:gd name="connsiteY0" fmla="*/ 0 h 5836260"/>
                <a:gd name="connsiteX1" fmla="*/ 3274370 w 3274370"/>
                <a:gd name="connsiteY1" fmla="*/ 5836260 h 5836260"/>
                <a:gd name="connsiteX2" fmla="*/ 0 w 3274370"/>
                <a:gd name="connsiteY2" fmla="*/ 5836260 h 5836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74370" h="5836260">
                  <a:moveTo>
                    <a:pt x="0" y="0"/>
                  </a:moveTo>
                  <a:lnTo>
                    <a:pt x="3274370" y="5836260"/>
                  </a:lnTo>
                  <a:lnTo>
                    <a:pt x="0" y="58362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800" dirty="0"/>
            </a:p>
          </p:txBody>
        </p:sp>
        <p:grpSp>
          <p:nvGrpSpPr>
            <p:cNvPr id="17" name="组合 16"/>
            <p:cNvGrpSpPr/>
            <p:nvPr userDrawn="1"/>
          </p:nvGrpSpPr>
          <p:grpSpPr>
            <a:xfrm>
              <a:off x="5869631" y="3619734"/>
              <a:ext cx="3274368" cy="3238265"/>
              <a:chOff x="5407096" y="3162300"/>
              <a:chExt cx="3736903" cy="3695700"/>
            </a:xfrm>
          </p:grpSpPr>
          <p:sp>
            <p:nvSpPr>
              <p:cNvPr id="18" name="任意多边形: 形状 17"/>
              <p:cNvSpPr/>
              <p:nvPr userDrawn="1"/>
            </p:nvSpPr>
            <p:spPr>
              <a:xfrm flipH="1">
                <a:off x="5407096" y="3162300"/>
                <a:ext cx="3736903" cy="3695700"/>
              </a:xfrm>
              <a:custGeom>
                <a:avLst/>
                <a:gdLst>
                  <a:gd name="connsiteX0" fmla="*/ 0 w 3736900"/>
                  <a:gd name="connsiteY0" fmla="*/ 0 h 3861022"/>
                  <a:gd name="connsiteX1" fmla="*/ 0 w 3736900"/>
                  <a:gd name="connsiteY1" fmla="*/ 3861022 h 3861022"/>
                  <a:gd name="connsiteX2" fmla="*/ 3736900 w 3736900"/>
                  <a:gd name="connsiteY2" fmla="*/ 3861022 h 3861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36900" h="3861022">
                    <a:moveTo>
                      <a:pt x="0" y="0"/>
                    </a:moveTo>
                    <a:lnTo>
                      <a:pt x="0" y="3861022"/>
                    </a:lnTo>
                    <a:lnTo>
                      <a:pt x="3736900" y="386102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800"/>
              </a:p>
            </p:txBody>
          </p:sp>
          <p:sp>
            <p:nvSpPr>
              <p:cNvPr id="19" name="直角三角形 18"/>
              <p:cNvSpPr/>
              <p:nvPr userDrawn="1"/>
            </p:nvSpPr>
            <p:spPr>
              <a:xfrm flipH="1">
                <a:off x="5617024" y="4019550"/>
                <a:ext cx="3526973" cy="283845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800"/>
              </a:p>
            </p:txBody>
          </p:sp>
        </p:grpSp>
        <p:cxnSp>
          <p:nvCxnSpPr>
            <p:cNvPr id="20" name="直接连接符 19"/>
            <p:cNvCxnSpPr>
              <a:stCxn id="16" idx="0"/>
            </p:cNvCxnSpPr>
            <p:nvPr userDrawn="1"/>
          </p:nvCxnSpPr>
          <p:spPr>
            <a:xfrm>
              <a:off x="0" y="1021740"/>
              <a:ext cx="3484300" cy="583626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69925" y="4"/>
            <a:ext cx="10850563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9925" y="1123953"/>
            <a:ext cx="10850563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zh-CN" altLang="en-US" dirty="0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669925" y="1028700"/>
            <a:ext cx="10850563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5401732" y="6240466"/>
            <a:ext cx="138853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669925" y="6240466"/>
            <a:ext cx="414020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altLang="zh-CN" dirty="0"/>
              <a:t>www.islide.cc</a:t>
            </a:r>
            <a:endParaRPr lang="zh-CN" altLang="en-US" dirty="0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599" y="6240466"/>
            <a:ext cx="2909888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.xml"/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32.png"/><Relationship Id="rId8" Type="http://schemas.openxmlformats.org/officeDocument/2006/relationships/image" Target="../media/image31.png"/><Relationship Id="rId7" Type="http://schemas.openxmlformats.org/officeDocument/2006/relationships/image" Target="../media/image30.png"/><Relationship Id="rId6" Type="http://schemas.openxmlformats.org/officeDocument/2006/relationships/image" Target="../media/image29.png"/><Relationship Id="rId5" Type="http://schemas.openxmlformats.org/officeDocument/2006/relationships/image" Target="../media/image21.png"/><Relationship Id="rId4" Type="http://schemas.openxmlformats.org/officeDocument/2006/relationships/image" Target="../media/image23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5.wmf"/><Relationship Id="rId11" Type="http://schemas.openxmlformats.org/officeDocument/2006/relationships/vmlDrawing" Target="../drawings/vmlDrawing9.vml"/><Relationship Id="rId10" Type="http://schemas.openxmlformats.org/officeDocument/2006/relationships/slideLayout" Target="../slideLayouts/slideLayout4.xml"/><Relationship Id="rId1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36.wmf"/><Relationship Id="rId8" Type="http://schemas.openxmlformats.org/officeDocument/2006/relationships/oleObject" Target="../embeddings/oleObject16.bin"/><Relationship Id="rId7" Type="http://schemas.openxmlformats.org/officeDocument/2006/relationships/image" Target="../media/image35.wmf"/><Relationship Id="rId6" Type="http://schemas.openxmlformats.org/officeDocument/2006/relationships/oleObject" Target="../embeddings/oleObject15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14.bin"/><Relationship Id="rId3" Type="http://schemas.openxmlformats.org/officeDocument/2006/relationships/image" Target="../media/image33.png"/><Relationship Id="rId2" Type="http://schemas.openxmlformats.org/officeDocument/2006/relationships/image" Target="../media/image5.wmf"/><Relationship Id="rId13" Type="http://schemas.openxmlformats.org/officeDocument/2006/relationships/vmlDrawing" Target="../drawings/vmlDrawing10.vml"/><Relationship Id="rId12" Type="http://schemas.openxmlformats.org/officeDocument/2006/relationships/slideLayout" Target="../slideLayouts/slideLayout4.xml"/><Relationship Id="rId11" Type="http://schemas.openxmlformats.org/officeDocument/2006/relationships/image" Target="../media/image37.wmf"/><Relationship Id="rId10" Type="http://schemas.openxmlformats.org/officeDocument/2006/relationships/oleObject" Target="../embeddings/oleObject17.bin"/><Relationship Id="rId1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39.wmf"/><Relationship Id="rId8" Type="http://schemas.openxmlformats.org/officeDocument/2006/relationships/oleObject" Target="../embeddings/oleObject21.bin"/><Relationship Id="rId7" Type="http://schemas.openxmlformats.org/officeDocument/2006/relationships/image" Target="../media/image35.wmf"/><Relationship Id="rId6" Type="http://schemas.openxmlformats.org/officeDocument/2006/relationships/oleObject" Target="../embeddings/oleObject20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19.bin"/><Relationship Id="rId3" Type="http://schemas.openxmlformats.org/officeDocument/2006/relationships/image" Target="../media/image33.png"/><Relationship Id="rId2" Type="http://schemas.openxmlformats.org/officeDocument/2006/relationships/image" Target="../media/image5.wmf"/><Relationship Id="rId17" Type="http://schemas.openxmlformats.org/officeDocument/2006/relationships/vmlDrawing" Target="../drawings/vmlDrawing11.vml"/><Relationship Id="rId16" Type="http://schemas.openxmlformats.org/officeDocument/2006/relationships/slideLayout" Target="../slideLayouts/slideLayout4.xml"/><Relationship Id="rId15" Type="http://schemas.openxmlformats.org/officeDocument/2006/relationships/image" Target="../media/image42.wmf"/><Relationship Id="rId14" Type="http://schemas.openxmlformats.org/officeDocument/2006/relationships/oleObject" Target="../embeddings/oleObject24.bin"/><Relationship Id="rId13" Type="http://schemas.openxmlformats.org/officeDocument/2006/relationships/image" Target="../media/image41.wmf"/><Relationship Id="rId12" Type="http://schemas.openxmlformats.org/officeDocument/2006/relationships/oleObject" Target="../embeddings/oleObject23.bin"/><Relationship Id="rId11" Type="http://schemas.openxmlformats.org/officeDocument/2006/relationships/image" Target="../media/image40.wmf"/><Relationship Id="rId10" Type="http://schemas.openxmlformats.org/officeDocument/2006/relationships/oleObject" Target="../embeddings/oleObject22.bin"/><Relationship Id="rId1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43.wmf"/><Relationship Id="rId8" Type="http://schemas.openxmlformats.org/officeDocument/2006/relationships/oleObject" Target="../embeddings/oleObject28.bin"/><Relationship Id="rId7" Type="http://schemas.openxmlformats.org/officeDocument/2006/relationships/image" Target="../media/image35.wmf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26.bin"/><Relationship Id="rId3" Type="http://schemas.openxmlformats.org/officeDocument/2006/relationships/image" Target="../media/image33.png"/><Relationship Id="rId21" Type="http://schemas.openxmlformats.org/officeDocument/2006/relationships/vmlDrawing" Target="../drawings/vmlDrawing12.vml"/><Relationship Id="rId20" Type="http://schemas.openxmlformats.org/officeDocument/2006/relationships/slideLayout" Target="../slideLayouts/slideLayout4.xml"/><Relationship Id="rId2" Type="http://schemas.openxmlformats.org/officeDocument/2006/relationships/image" Target="../media/image5.wmf"/><Relationship Id="rId19" Type="http://schemas.openxmlformats.org/officeDocument/2006/relationships/image" Target="../media/image48.wmf"/><Relationship Id="rId18" Type="http://schemas.openxmlformats.org/officeDocument/2006/relationships/oleObject" Target="../embeddings/oleObject33.bin"/><Relationship Id="rId17" Type="http://schemas.openxmlformats.org/officeDocument/2006/relationships/image" Target="../media/image47.wmf"/><Relationship Id="rId16" Type="http://schemas.openxmlformats.org/officeDocument/2006/relationships/oleObject" Target="../embeddings/oleObject32.bin"/><Relationship Id="rId15" Type="http://schemas.openxmlformats.org/officeDocument/2006/relationships/image" Target="../media/image46.wmf"/><Relationship Id="rId14" Type="http://schemas.openxmlformats.org/officeDocument/2006/relationships/oleObject" Target="../embeddings/oleObject31.bin"/><Relationship Id="rId13" Type="http://schemas.openxmlformats.org/officeDocument/2006/relationships/image" Target="../media/image45.wmf"/><Relationship Id="rId12" Type="http://schemas.openxmlformats.org/officeDocument/2006/relationships/oleObject" Target="../embeddings/oleObject30.bin"/><Relationship Id="rId11" Type="http://schemas.openxmlformats.org/officeDocument/2006/relationships/image" Target="../media/image44.wmf"/><Relationship Id="rId10" Type="http://schemas.openxmlformats.org/officeDocument/2006/relationships/oleObject" Target="../embeddings/oleObject29.bin"/><Relationship Id="rId1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oleObject" Target="../embeddings/oleObject37.bin"/><Relationship Id="rId7" Type="http://schemas.openxmlformats.org/officeDocument/2006/relationships/image" Target="../media/image35.wmf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5.bin"/><Relationship Id="rId3" Type="http://schemas.openxmlformats.org/officeDocument/2006/relationships/image" Target="../media/image33.png"/><Relationship Id="rId2" Type="http://schemas.openxmlformats.org/officeDocument/2006/relationships/image" Target="../media/image5.wmf"/><Relationship Id="rId17" Type="http://schemas.openxmlformats.org/officeDocument/2006/relationships/vmlDrawing" Target="../drawings/vmlDrawing13.vml"/><Relationship Id="rId16" Type="http://schemas.openxmlformats.org/officeDocument/2006/relationships/slideLayout" Target="../slideLayouts/slideLayout4.xml"/><Relationship Id="rId15" Type="http://schemas.openxmlformats.org/officeDocument/2006/relationships/image" Target="../media/image52.wmf"/><Relationship Id="rId14" Type="http://schemas.openxmlformats.org/officeDocument/2006/relationships/oleObject" Target="../embeddings/oleObject40.bin"/><Relationship Id="rId13" Type="http://schemas.openxmlformats.org/officeDocument/2006/relationships/image" Target="../media/image51.wmf"/><Relationship Id="rId12" Type="http://schemas.openxmlformats.org/officeDocument/2006/relationships/oleObject" Target="../embeddings/oleObject39.bin"/><Relationship Id="rId11" Type="http://schemas.openxmlformats.org/officeDocument/2006/relationships/image" Target="../media/image50.wmf"/><Relationship Id="rId10" Type="http://schemas.openxmlformats.org/officeDocument/2006/relationships/oleObject" Target="../embeddings/oleObject38.bin"/><Relationship Id="rId1" Type="http://schemas.openxmlformats.org/officeDocument/2006/relationships/oleObject" Target="../embeddings/oleObject34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53.wmf"/><Relationship Id="rId8" Type="http://schemas.openxmlformats.org/officeDocument/2006/relationships/oleObject" Target="../embeddings/oleObject44.bin"/><Relationship Id="rId7" Type="http://schemas.openxmlformats.org/officeDocument/2006/relationships/image" Target="../media/image35.wmf"/><Relationship Id="rId6" Type="http://schemas.openxmlformats.org/officeDocument/2006/relationships/oleObject" Target="../embeddings/oleObject43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42.bin"/><Relationship Id="rId3" Type="http://schemas.openxmlformats.org/officeDocument/2006/relationships/image" Target="../media/image33.png"/><Relationship Id="rId2" Type="http://schemas.openxmlformats.org/officeDocument/2006/relationships/image" Target="../media/image5.wmf"/><Relationship Id="rId13" Type="http://schemas.openxmlformats.org/officeDocument/2006/relationships/vmlDrawing" Target="../drawings/vmlDrawing14.vml"/><Relationship Id="rId12" Type="http://schemas.openxmlformats.org/officeDocument/2006/relationships/slideLayout" Target="../slideLayouts/slideLayout4.xml"/><Relationship Id="rId11" Type="http://schemas.openxmlformats.org/officeDocument/2006/relationships/image" Target="../media/image54.wmf"/><Relationship Id="rId10" Type="http://schemas.openxmlformats.org/officeDocument/2006/relationships/oleObject" Target="../embeddings/oleObject45.bin"/><Relationship Id="rId1" Type="http://schemas.openxmlformats.org/officeDocument/2006/relationships/oleObject" Target="../embeddings/oleObject41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55.wmf"/><Relationship Id="rId8" Type="http://schemas.openxmlformats.org/officeDocument/2006/relationships/oleObject" Target="../embeddings/oleObject49.bin"/><Relationship Id="rId7" Type="http://schemas.openxmlformats.org/officeDocument/2006/relationships/image" Target="../media/image35.wmf"/><Relationship Id="rId6" Type="http://schemas.openxmlformats.org/officeDocument/2006/relationships/oleObject" Target="../embeddings/oleObject48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47.bin"/><Relationship Id="rId3" Type="http://schemas.openxmlformats.org/officeDocument/2006/relationships/image" Target="../media/image33.png"/><Relationship Id="rId2" Type="http://schemas.openxmlformats.org/officeDocument/2006/relationships/image" Target="../media/image5.wmf"/><Relationship Id="rId19" Type="http://schemas.openxmlformats.org/officeDocument/2006/relationships/vmlDrawing" Target="../drawings/vmlDrawing15.vml"/><Relationship Id="rId18" Type="http://schemas.openxmlformats.org/officeDocument/2006/relationships/slideLayout" Target="../slideLayouts/slideLayout4.xml"/><Relationship Id="rId17" Type="http://schemas.openxmlformats.org/officeDocument/2006/relationships/image" Target="../media/image59.wmf"/><Relationship Id="rId16" Type="http://schemas.openxmlformats.org/officeDocument/2006/relationships/oleObject" Target="../embeddings/oleObject53.bin"/><Relationship Id="rId15" Type="http://schemas.openxmlformats.org/officeDocument/2006/relationships/image" Target="../media/image58.wmf"/><Relationship Id="rId14" Type="http://schemas.openxmlformats.org/officeDocument/2006/relationships/oleObject" Target="../embeddings/oleObject52.bin"/><Relationship Id="rId13" Type="http://schemas.openxmlformats.org/officeDocument/2006/relationships/image" Target="../media/image57.wmf"/><Relationship Id="rId12" Type="http://schemas.openxmlformats.org/officeDocument/2006/relationships/oleObject" Target="../embeddings/oleObject51.bin"/><Relationship Id="rId11" Type="http://schemas.openxmlformats.org/officeDocument/2006/relationships/image" Target="../media/image56.wmf"/><Relationship Id="rId10" Type="http://schemas.openxmlformats.org/officeDocument/2006/relationships/oleObject" Target="../embeddings/oleObject50.bin"/><Relationship Id="rId1" Type="http://schemas.openxmlformats.org/officeDocument/2006/relationships/oleObject" Target="../embeddings/oleObject46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60.wmf"/><Relationship Id="rId8" Type="http://schemas.openxmlformats.org/officeDocument/2006/relationships/oleObject" Target="../embeddings/oleObject57.bin"/><Relationship Id="rId7" Type="http://schemas.openxmlformats.org/officeDocument/2006/relationships/image" Target="../media/image35.wmf"/><Relationship Id="rId6" Type="http://schemas.openxmlformats.org/officeDocument/2006/relationships/oleObject" Target="../embeddings/oleObject56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55.bin"/><Relationship Id="rId3" Type="http://schemas.openxmlformats.org/officeDocument/2006/relationships/image" Target="../media/image33.png"/><Relationship Id="rId2" Type="http://schemas.openxmlformats.org/officeDocument/2006/relationships/image" Target="../media/image5.wmf"/><Relationship Id="rId15" Type="http://schemas.openxmlformats.org/officeDocument/2006/relationships/vmlDrawing" Target="../drawings/vmlDrawing16.vml"/><Relationship Id="rId14" Type="http://schemas.openxmlformats.org/officeDocument/2006/relationships/slideLayout" Target="../slideLayouts/slideLayout4.xml"/><Relationship Id="rId13" Type="http://schemas.openxmlformats.org/officeDocument/2006/relationships/image" Target="../media/image62.wmf"/><Relationship Id="rId12" Type="http://schemas.openxmlformats.org/officeDocument/2006/relationships/oleObject" Target="../embeddings/oleObject59.bin"/><Relationship Id="rId11" Type="http://schemas.openxmlformats.org/officeDocument/2006/relationships/image" Target="../media/image61.wmf"/><Relationship Id="rId10" Type="http://schemas.openxmlformats.org/officeDocument/2006/relationships/oleObject" Target="../embeddings/oleObject58.bin"/><Relationship Id="rId1" Type="http://schemas.openxmlformats.org/officeDocument/2006/relationships/oleObject" Target="../embeddings/oleObject54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image" Target="../media/image63.wmf"/><Relationship Id="rId8" Type="http://schemas.openxmlformats.org/officeDocument/2006/relationships/oleObject" Target="../embeddings/oleObject63.bin"/><Relationship Id="rId7" Type="http://schemas.openxmlformats.org/officeDocument/2006/relationships/image" Target="../media/image35.wmf"/><Relationship Id="rId6" Type="http://schemas.openxmlformats.org/officeDocument/2006/relationships/oleObject" Target="../embeddings/oleObject62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61.bin"/><Relationship Id="rId3" Type="http://schemas.openxmlformats.org/officeDocument/2006/relationships/image" Target="../media/image33.png"/><Relationship Id="rId2" Type="http://schemas.openxmlformats.org/officeDocument/2006/relationships/image" Target="../media/image5.wmf"/><Relationship Id="rId15" Type="http://schemas.openxmlformats.org/officeDocument/2006/relationships/vmlDrawing" Target="../drawings/vmlDrawing17.vml"/><Relationship Id="rId14" Type="http://schemas.openxmlformats.org/officeDocument/2006/relationships/slideLayout" Target="../slideLayouts/slideLayout4.xml"/><Relationship Id="rId13" Type="http://schemas.openxmlformats.org/officeDocument/2006/relationships/image" Target="../media/image65.wmf"/><Relationship Id="rId12" Type="http://schemas.openxmlformats.org/officeDocument/2006/relationships/oleObject" Target="../embeddings/oleObject65.bin"/><Relationship Id="rId11" Type="http://schemas.openxmlformats.org/officeDocument/2006/relationships/image" Target="../media/image64.wmf"/><Relationship Id="rId10" Type="http://schemas.openxmlformats.org/officeDocument/2006/relationships/oleObject" Target="../embeddings/oleObject64.bin"/><Relationship Id="rId1" Type="http://schemas.openxmlformats.org/officeDocument/2006/relationships/oleObject" Target="../embeddings/oleObject60.bin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7" Type="http://schemas.openxmlformats.org/officeDocument/2006/relationships/vmlDrawing" Target="../drawings/vmlDrawing18.vml"/><Relationship Id="rId16" Type="http://schemas.openxmlformats.org/officeDocument/2006/relationships/slideLayout" Target="../slideLayouts/slideLayout5.xml"/><Relationship Id="rId15" Type="http://schemas.openxmlformats.org/officeDocument/2006/relationships/image" Target="../media/image5.wmf"/><Relationship Id="rId14" Type="http://schemas.openxmlformats.org/officeDocument/2006/relationships/oleObject" Target="../embeddings/oleObject66.bin"/><Relationship Id="rId13" Type="http://schemas.openxmlformats.org/officeDocument/2006/relationships/tags" Target="../tags/tag15.xml"/><Relationship Id="rId12" Type="http://schemas.openxmlformats.org/officeDocument/2006/relationships/tags" Target="../tags/tag14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1.bin"/><Relationship Id="rId8" Type="http://schemas.openxmlformats.org/officeDocument/2006/relationships/image" Target="../media/image68.wmf"/><Relationship Id="rId7" Type="http://schemas.openxmlformats.org/officeDocument/2006/relationships/oleObject" Target="../embeddings/oleObject70.bin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66.wmf"/><Relationship Id="rId3" Type="http://schemas.openxmlformats.org/officeDocument/2006/relationships/oleObject" Target="../embeddings/oleObject68.bin"/><Relationship Id="rId2" Type="http://schemas.openxmlformats.org/officeDocument/2006/relationships/image" Target="../media/image5.wmf"/><Relationship Id="rId18" Type="http://schemas.openxmlformats.org/officeDocument/2006/relationships/vmlDrawing" Target="../drawings/vmlDrawing19.vml"/><Relationship Id="rId17" Type="http://schemas.openxmlformats.org/officeDocument/2006/relationships/slideLayout" Target="../slideLayouts/slideLayout4.xml"/><Relationship Id="rId16" Type="http://schemas.openxmlformats.org/officeDocument/2006/relationships/image" Target="../media/image72.wmf"/><Relationship Id="rId15" Type="http://schemas.openxmlformats.org/officeDocument/2006/relationships/oleObject" Target="../embeddings/oleObject74.bin"/><Relationship Id="rId14" Type="http://schemas.openxmlformats.org/officeDocument/2006/relationships/image" Target="../media/image71.wmf"/><Relationship Id="rId13" Type="http://schemas.openxmlformats.org/officeDocument/2006/relationships/oleObject" Target="../embeddings/oleObject73.bin"/><Relationship Id="rId12" Type="http://schemas.openxmlformats.org/officeDocument/2006/relationships/image" Target="../media/image70.wmf"/><Relationship Id="rId11" Type="http://schemas.openxmlformats.org/officeDocument/2006/relationships/oleObject" Target="../embeddings/oleObject72.bin"/><Relationship Id="rId10" Type="http://schemas.openxmlformats.org/officeDocument/2006/relationships/image" Target="../media/image69.wmf"/><Relationship Id="rId1" Type="http://schemas.openxmlformats.org/officeDocument/2006/relationships/oleObject" Target="../embeddings/oleObject67.bin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9.bin"/><Relationship Id="rId8" Type="http://schemas.openxmlformats.org/officeDocument/2006/relationships/image" Target="../media/image74.wmf"/><Relationship Id="rId7" Type="http://schemas.openxmlformats.org/officeDocument/2006/relationships/oleObject" Target="../embeddings/oleObject78.bin"/><Relationship Id="rId6" Type="http://schemas.openxmlformats.org/officeDocument/2006/relationships/image" Target="../media/image73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66.wmf"/><Relationship Id="rId3" Type="http://schemas.openxmlformats.org/officeDocument/2006/relationships/oleObject" Target="../embeddings/oleObject76.bin"/><Relationship Id="rId2" Type="http://schemas.openxmlformats.org/officeDocument/2006/relationships/image" Target="../media/image5.wmf"/><Relationship Id="rId16" Type="http://schemas.openxmlformats.org/officeDocument/2006/relationships/vmlDrawing" Target="../drawings/vmlDrawing20.vml"/><Relationship Id="rId15" Type="http://schemas.openxmlformats.org/officeDocument/2006/relationships/slideLayout" Target="../slideLayouts/slideLayout4.xml"/><Relationship Id="rId14" Type="http://schemas.openxmlformats.org/officeDocument/2006/relationships/image" Target="../media/image77.wmf"/><Relationship Id="rId13" Type="http://schemas.openxmlformats.org/officeDocument/2006/relationships/oleObject" Target="../embeddings/oleObject81.bin"/><Relationship Id="rId12" Type="http://schemas.openxmlformats.org/officeDocument/2006/relationships/image" Target="../media/image76.wmf"/><Relationship Id="rId11" Type="http://schemas.openxmlformats.org/officeDocument/2006/relationships/oleObject" Target="../embeddings/oleObject80.bin"/><Relationship Id="rId10" Type="http://schemas.openxmlformats.org/officeDocument/2006/relationships/image" Target="../media/image75.wmf"/><Relationship Id="rId1" Type="http://schemas.openxmlformats.org/officeDocument/2006/relationships/oleObject" Target="../embeddings/oleObject75.bin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6.bin"/><Relationship Id="rId8" Type="http://schemas.openxmlformats.org/officeDocument/2006/relationships/image" Target="../media/image79.wmf"/><Relationship Id="rId7" Type="http://schemas.openxmlformats.org/officeDocument/2006/relationships/oleObject" Target="../embeddings/oleObject85.bin"/><Relationship Id="rId6" Type="http://schemas.openxmlformats.org/officeDocument/2006/relationships/image" Target="../media/image78.wmf"/><Relationship Id="rId5" Type="http://schemas.openxmlformats.org/officeDocument/2006/relationships/oleObject" Target="../embeddings/oleObject84.bin"/><Relationship Id="rId4" Type="http://schemas.openxmlformats.org/officeDocument/2006/relationships/image" Target="../media/image66.wmf"/><Relationship Id="rId3" Type="http://schemas.openxmlformats.org/officeDocument/2006/relationships/oleObject" Target="../embeddings/oleObject83.bin"/><Relationship Id="rId20" Type="http://schemas.openxmlformats.org/officeDocument/2006/relationships/vmlDrawing" Target="../drawings/vmlDrawing21.vml"/><Relationship Id="rId2" Type="http://schemas.openxmlformats.org/officeDocument/2006/relationships/image" Target="../media/image5.wmf"/><Relationship Id="rId19" Type="http://schemas.openxmlformats.org/officeDocument/2006/relationships/slideLayout" Target="../slideLayouts/slideLayout4.xml"/><Relationship Id="rId18" Type="http://schemas.openxmlformats.org/officeDocument/2006/relationships/image" Target="../media/image84.wmf"/><Relationship Id="rId17" Type="http://schemas.openxmlformats.org/officeDocument/2006/relationships/oleObject" Target="../embeddings/oleObject90.bin"/><Relationship Id="rId16" Type="http://schemas.openxmlformats.org/officeDocument/2006/relationships/image" Target="../media/image83.wmf"/><Relationship Id="rId15" Type="http://schemas.openxmlformats.org/officeDocument/2006/relationships/oleObject" Target="../embeddings/oleObject89.bin"/><Relationship Id="rId14" Type="http://schemas.openxmlformats.org/officeDocument/2006/relationships/image" Target="../media/image82.wmf"/><Relationship Id="rId13" Type="http://schemas.openxmlformats.org/officeDocument/2006/relationships/oleObject" Target="../embeddings/oleObject88.bin"/><Relationship Id="rId12" Type="http://schemas.openxmlformats.org/officeDocument/2006/relationships/image" Target="../media/image81.wmf"/><Relationship Id="rId11" Type="http://schemas.openxmlformats.org/officeDocument/2006/relationships/oleObject" Target="../embeddings/oleObject87.bin"/><Relationship Id="rId10" Type="http://schemas.openxmlformats.org/officeDocument/2006/relationships/image" Target="../media/image80.wmf"/><Relationship Id="rId1" Type="http://schemas.openxmlformats.org/officeDocument/2006/relationships/oleObject" Target="../embeddings/oleObject82.bin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5.bin"/><Relationship Id="rId8" Type="http://schemas.openxmlformats.org/officeDocument/2006/relationships/image" Target="../media/image87.wmf"/><Relationship Id="rId7" Type="http://schemas.openxmlformats.org/officeDocument/2006/relationships/oleObject" Target="../embeddings/oleObject94.bin"/><Relationship Id="rId6" Type="http://schemas.openxmlformats.org/officeDocument/2006/relationships/image" Target="../media/image86.wmf"/><Relationship Id="rId5" Type="http://schemas.openxmlformats.org/officeDocument/2006/relationships/oleObject" Target="../embeddings/oleObject93.bin"/><Relationship Id="rId4" Type="http://schemas.openxmlformats.org/officeDocument/2006/relationships/image" Target="../media/image85.wmf"/><Relationship Id="rId3" Type="http://schemas.openxmlformats.org/officeDocument/2006/relationships/oleObject" Target="../embeddings/oleObject92.bin"/><Relationship Id="rId20" Type="http://schemas.openxmlformats.org/officeDocument/2006/relationships/vmlDrawing" Target="../drawings/vmlDrawing22.vml"/><Relationship Id="rId2" Type="http://schemas.openxmlformats.org/officeDocument/2006/relationships/image" Target="../media/image5.wmf"/><Relationship Id="rId19" Type="http://schemas.openxmlformats.org/officeDocument/2006/relationships/slideLayout" Target="../slideLayouts/slideLayout4.xml"/><Relationship Id="rId18" Type="http://schemas.openxmlformats.org/officeDocument/2006/relationships/image" Target="../media/image92.wmf"/><Relationship Id="rId17" Type="http://schemas.openxmlformats.org/officeDocument/2006/relationships/oleObject" Target="../embeddings/oleObject99.bin"/><Relationship Id="rId16" Type="http://schemas.openxmlformats.org/officeDocument/2006/relationships/image" Target="../media/image91.wmf"/><Relationship Id="rId15" Type="http://schemas.openxmlformats.org/officeDocument/2006/relationships/oleObject" Target="../embeddings/oleObject98.bin"/><Relationship Id="rId14" Type="http://schemas.openxmlformats.org/officeDocument/2006/relationships/image" Target="../media/image90.wmf"/><Relationship Id="rId13" Type="http://schemas.openxmlformats.org/officeDocument/2006/relationships/oleObject" Target="../embeddings/oleObject97.bin"/><Relationship Id="rId12" Type="http://schemas.openxmlformats.org/officeDocument/2006/relationships/image" Target="../media/image89.wmf"/><Relationship Id="rId11" Type="http://schemas.openxmlformats.org/officeDocument/2006/relationships/oleObject" Target="../embeddings/oleObject96.bin"/><Relationship Id="rId10" Type="http://schemas.openxmlformats.org/officeDocument/2006/relationships/image" Target="../media/image88.wmf"/><Relationship Id="rId1" Type="http://schemas.openxmlformats.org/officeDocument/2006/relationships/oleObject" Target="../embeddings/oleObject91.bin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4.bin"/><Relationship Id="rId8" Type="http://schemas.openxmlformats.org/officeDocument/2006/relationships/image" Target="../media/image92.wmf"/><Relationship Id="rId7" Type="http://schemas.openxmlformats.org/officeDocument/2006/relationships/oleObject" Target="../embeddings/oleObject103.bin"/><Relationship Id="rId6" Type="http://schemas.openxmlformats.org/officeDocument/2006/relationships/image" Target="../media/image91.wmf"/><Relationship Id="rId5" Type="http://schemas.openxmlformats.org/officeDocument/2006/relationships/oleObject" Target="../embeddings/oleObject102.bin"/><Relationship Id="rId4" Type="http://schemas.openxmlformats.org/officeDocument/2006/relationships/image" Target="../media/image85.wmf"/><Relationship Id="rId3" Type="http://schemas.openxmlformats.org/officeDocument/2006/relationships/oleObject" Target="../embeddings/oleObject101.bin"/><Relationship Id="rId2" Type="http://schemas.openxmlformats.org/officeDocument/2006/relationships/image" Target="../media/image5.wmf"/><Relationship Id="rId18" Type="http://schemas.openxmlformats.org/officeDocument/2006/relationships/vmlDrawing" Target="../drawings/vmlDrawing23.vml"/><Relationship Id="rId17" Type="http://schemas.openxmlformats.org/officeDocument/2006/relationships/slideLayout" Target="../slideLayouts/slideLayout4.xml"/><Relationship Id="rId16" Type="http://schemas.openxmlformats.org/officeDocument/2006/relationships/image" Target="../media/image96.wmf"/><Relationship Id="rId15" Type="http://schemas.openxmlformats.org/officeDocument/2006/relationships/oleObject" Target="../embeddings/oleObject107.bin"/><Relationship Id="rId14" Type="http://schemas.openxmlformats.org/officeDocument/2006/relationships/image" Target="../media/image95.wmf"/><Relationship Id="rId13" Type="http://schemas.openxmlformats.org/officeDocument/2006/relationships/oleObject" Target="../embeddings/oleObject106.bin"/><Relationship Id="rId12" Type="http://schemas.openxmlformats.org/officeDocument/2006/relationships/image" Target="../media/image94.wmf"/><Relationship Id="rId11" Type="http://schemas.openxmlformats.org/officeDocument/2006/relationships/oleObject" Target="../embeddings/oleObject105.bin"/><Relationship Id="rId10" Type="http://schemas.openxmlformats.org/officeDocument/2006/relationships/image" Target="../media/image93.wmf"/><Relationship Id="rId1" Type="http://schemas.openxmlformats.org/officeDocument/2006/relationships/oleObject" Target="../embeddings/oleObject100.bin"/></Relationships>
</file>

<file path=ppt/slides/_rels/slide2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2.bin"/><Relationship Id="rId8" Type="http://schemas.openxmlformats.org/officeDocument/2006/relationships/image" Target="../media/image98.wmf"/><Relationship Id="rId7" Type="http://schemas.openxmlformats.org/officeDocument/2006/relationships/oleObject" Target="../embeddings/oleObject111.bin"/><Relationship Id="rId6" Type="http://schemas.openxmlformats.org/officeDocument/2006/relationships/image" Target="../media/image97.wmf"/><Relationship Id="rId5" Type="http://schemas.openxmlformats.org/officeDocument/2006/relationships/oleObject" Target="../embeddings/oleObject110.bin"/><Relationship Id="rId4" Type="http://schemas.openxmlformats.org/officeDocument/2006/relationships/image" Target="../media/image85.wmf"/><Relationship Id="rId3" Type="http://schemas.openxmlformats.org/officeDocument/2006/relationships/oleObject" Target="../embeddings/oleObject109.bin"/><Relationship Id="rId2" Type="http://schemas.openxmlformats.org/officeDocument/2006/relationships/image" Target="../media/image5.wmf"/><Relationship Id="rId16" Type="http://schemas.openxmlformats.org/officeDocument/2006/relationships/vmlDrawing" Target="../drawings/vmlDrawing24.vml"/><Relationship Id="rId15" Type="http://schemas.openxmlformats.org/officeDocument/2006/relationships/slideLayout" Target="../slideLayouts/slideLayout4.xml"/><Relationship Id="rId14" Type="http://schemas.openxmlformats.org/officeDocument/2006/relationships/image" Target="../media/image101.wmf"/><Relationship Id="rId13" Type="http://schemas.openxmlformats.org/officeDocument/2006/relationships/oleObject" Target="../embeddings/oleObject114.bin"/><Relationship Id="rId12" Type="http://schemas.openxmlformats.org/officeDocument/2006/relationships/image" Target="../media/image100.wmf"/><Relationship Id="rId11" Type="http://schemas.openxmlformats.org/officeDocument/2006/relationships/oleObject" Target="../embeddings/oleObject113.bin"/><Relationship Id="rId10" Type="http://schemas.openxmlformats.org/officeDocument/2006/relationships/image" Target="../media/image99.wmf"/><Relationship Id="rId1" Type="http://schemas.openxmlformats.org/officeDocument/2006/relationships/oleObject" Target="../embeddings/oleObject108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9" Type="http://schemas.openxmlformats.org/officeDocument/2006/relationships/tags" Target="../tags/tag24.xml"/><Relationship Id="rId8" Type="http://schemas.openxmlformats.org/officeDocument/2006/relationships/tags" Target="../tags/tag23.xml"/><Relationship Id="rId7" Type="http://schemas.openxmlformats.org/officeDocument/2006/relationships/tags" Target="../tags/tag22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1" Type="http://schemas.openxmlformats.org/officeDocument/2006/relationships/slideLayout" Target="../slideLayouts/slideLayout5.xml"/><Relationship Id="rId10" Type="http://schemas.openxmlformats.org/officeDocument/2006/relationships/tags" Target="../tags/tag25.xml"/><Relationship Id="rId1" Type="http://schemas.openxmlformats.org/officeDocument/2006/relationships/tags" Target="../tags/tag16.xml"/></Relationships>
</file>

<file path=ppt/slides/_rels/slide2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5.v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7.xml"/><Relationship Id="rId3" Type="http://schemas.openxmlformats.org/officeDocument/2006/relationships/image" Target="../media/image3.emf"/><Relationship Id="rId2" Type="http://schemas.openxmlformats.org/officeDocument/2006/relationships/oleObject" Target="../embeddings/oleObject115.bin"/><Relationship Id="rId1" Type="http://schemas.openxmlformats.org/officeDocument/2006/relationships/tags" Target="../tags/tag26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6.png"/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4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5.wmf"/><Relationship Id="rId1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5.vml"/><Relationship Id="rId8" Type="http://schemas.openxmlformats.org/officeDocument/2006/relationships/slideLayout" Target="../slideLayouts/slideLayout4.xml"/><Relationship Id="rId7" Type="http://schemas.openxmlformats.org/officeDocument/2006/relationships/image" Target="../media/image18.png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3" Type="http://schemas.openxmlformats.org/officeDocument/2006/relationships/image" Target="../media/image13.png"/><Relationship Id="rId2" Type="http://schemas.openxmlformats.org/officeDocument/2006/relationships/image" Target="../media/image5.wmf"/><Relationship Id="rId1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6.vml"/><Relationship Id="rId8" Type="http://schemas.openxmlformats.org/officeDocument/2006/relationships/slideLayout" Target="../slideLayouts/slideLayout4.xml"/><Relationship Id="rId7" Type="http://schemas.openxmlformats.org/officeDocument/2006/relationships/image" Target="../media/image22.png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3" Type="http://schemas.openxmlformats.org/officeDocument/2006/relationships/image" Target="../media/image13.png"/><Relationship Id="rId2" Type="http://schemas.openxmlformats.org/officeDocument/2006/relationships/image" Target="../media/image5.wmf"/><Relationship Id="rId1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7.vml"/><Relationship Id="rId6" Type="http://schemas.openxmlformats.org/officeDocument/2006/relationships/slideLayout" Target="../slideLayouts/slideLayout4.xml"/><Relationship Id="rId5" Type="http://schemas.openxmlformats.org/officeDocument/2006/relationships/image" Target="../media/image24.png"/><Relationship Id="rId4" Type="http://schemas.openxmlformats.org/officeDocument/2006/relationships/image" Target="../media/image23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28.png"/><Relationship Id="rId7" Type="http://schemas.openxmlformats.org/officeDocument/2006/relationships/image" Target="../media/image27.png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3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5.wmf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对象 2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192" y="858442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think-cell Slide" r:id="rId2" imgW="9525" imgH="9525" progId="TCLayout.ActiveDocument.1">
                  <p:embed/>
                </p:oleObj>
              </mc:Choice>
              <mc:Fallback>
                <p:oleObj name="think-cell Slide" r:id="rId2" imgW="9525" imgH="9525" progId="TCLayout.ActiveDocument.1">
                  <p:embed/>
                  <p:pic>
                    <p:nvPicPr>
                      <p:cNvPr id="0" name="对象 2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25192" y="858442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 1" hidden="1"/>
          <p:cNvSpPr/>
          <p:nvPr>
            <p:custDataLst>
              <p:tags r:id="rId4"/>
            </p:custDataLst>
          </p:nvPr>
        </p:nvSpPr>
        <p:spPr>
          <a:xfrm>
            <a:off x="1524000" y="857250"/>
            <a:ext cx="119063" cy="11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altLang="zh-CN" b="1" u="none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467100" y="3630930"/>
            <a:ext cx="5676265" cy="593725"/>
          </a:xfrm>
        </p:spPr>
        <p:txBody>
          <a:bodyPr/>
          <a:lstStyle/>
          <a:p>
            <a:r>
              <a:rPr lang="zh-CN" altLang="en-US" sz="2800" dirty="0">
                <a:sym typeface="+mn-ea"/>
              </a:rPr>
              <a:t>函数的零点</a:t>
            </a:r>
            <a:r>
              <a:rPr lang="zh-CN" altLang="en-US" sz="2800" dirty="0"/>
              <a:t>第二课时</a:t>
            </a:r>
            <a:endParaRPr lang="zh-CN" altLang="en-US" sz="2800" dirty="0"/>
          </a:p>
        </p:txBody>
      </p:sp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4108450" y="2313305"/>
            <a:ext cx="4471670" cy="1117600"/>
          </a:xfrm>
        </p:spPr>
        <p:txBody>
          <a:bodyPr/>
          <a:lstStyle/>
          <a:p>
            <a:r>
              <a:rPr lang="zh-CN" altLang="en-US" sz="3200" dirty="0"/>
              <a:t>高三数学专题复习课</a:t>
            </a:r>
            <a:endParaRPr lang="zh-CN" altLang="en-US" sz="32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4108450" y="5175250"/>
            <a:ext cx="4394835" cy="396875"/>
          </a:xfrm>
        </p:spPr>
        <p:txBody>
          <a:bodyPr/>
          <a:lstStyle/>
          <a:p>
            <a:r>
              <a:rPr lang="zh-CN" altLang="en-US" sz="1800" b="1" u="none" dirty="0">
                <a:solidFill>
                  <a:srgbClr val="000000"/>
                </a:solidFill>
                <a:cs typeface="等线" panose="02010600030101010101" charset="-122"/>
              </a:rPr>
              <a:t>铜陵市第一中学  潘宇琦</a:t>
            </a:r>
            <a:endParaRPr lang="zh-CN" altLang="en-US" sz="1800" b="1" u="none" dirty="0">
              <a:solidFill>
                <a:srgbClr val="000000"/>
              </a:solidFill>
              <a:cs typeface="等线" panose="02010600030101010101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3945098" y="3341993"/>
            <a:ext cx="47220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3945098" y="2313293"/>
            <a:ext cx="47220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843405" y="349885"/>
            <a:ext cx="8923655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zh-CN" altLang="en-US" sz="3200" b="1" u="none">
                <a:solidFill>
                  <a:srgbClr val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铜陵市新型冠状病毒疫情防控期间名师课堂</a:t>
            </a:r>
            <a:endParaRPr lang="zh-CN" altLang="en-US" sz="3200" b="1" u="none">
              <a:solidFill>
                <a:srgbClr val="0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09545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对象 -2147482566"/>
          <p:cNvGraphicFramePr>
            <a:graphicFrameLocks noChangeAspect="1"/>
          </p:cNvGraphicFramePr>
          <p:nvPr/>
        </p:nvGraphicFramePr>
        <p:xfrm>
          <a:off x="1203325" y="1023620"/>
          <a:ext cx="7463155" cy="1613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2946400" imgH="634365" progId="Equation.KSEE3">
                  <p:embed/>
                </p:oleObj>
              </mc:Choice>
              <mc:Fallback>
                <p:oleObj name="" r:id="rId3" imgW="2946400" imgH="634365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03325" y="1023620"/>
                        <a:ext cx="7463155" cy="16135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图片 58"/>
          <p:cNvPicPr>
            <a:picLocks noChangeAspect="1"/>
          </p:cNvPicPr>
          <p:nvPr/>
        </p:nvPicPr>
        <p:blipFill>
          <a:blip r:embed="rId5"/>
          <a:srcRect l="23627" b="23425"/>
          <a:stretch>
            <a:fillRect/>
          </a:stretch>
        </p:blipFill>
        <p:spPr>
          <a:xfrm>
            <a:off x="8982075" y="1241425"/>
            <a:ext cx="2818130" cy="280860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任意多边形 16"/>
          <p:cNvSpPr/>
          <p:nvPr/>
        </p:nvSpPr>
        <p:spPr>
          <a:xfrm>
            <a:off x="9913620" y="1826260"/>
            <a:ext cx="1264285" cy="1638935"/>
          </a:xfrm>
          <a:custGeom>
            <a:avLst/>
            <a:gdLst>
              <a:gd name="connisteX0" fmla="*/ 0 w 1000317"/>
              <a:gd name="connsiteY0" fmla="*/ 1254308 h 1376138"/>
              <a:gd name="connisteX1" fmla="*/ 173990 w 1000317"/>
              <a:gd name="connsiteY1" fmla="*/ 1374323 h 1376138"/>
              <a:gd name="connisteX2" fmla="*/ 347980 w 1000317"/>
              <a:gd name="connsiteY2" fmla="*/ 1167313 h 1376138"/>
              <a:gd name="connisteX3" fmla="*/ 925195 w 1000317"/>
              <a:gd name="connsiteY3" fmla="*/ 144328 h 1376138"/>
              <a:gd name="connisteX4" fmla="*/ 979805 w 1000317"/>
              <a:gd name="connsiteY4" fmla="*/ 24313 h 1376138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</a:cxnLst>
            <a:rect l="l" t="t" r="r" b="b"/>
            <a:pathLst>
              <a:path w="1000318" h="1376139">
                <a:moveTo>
                  <a:pt x="0" y="1254308"/>
                </a:moveTo>
                <a:cubicBezTo>
                  <a:pt x="31115" y="1282248"/>
                  <a:pt x="104140" y="1391468"/>
                  <a:pt x="173990" y="1374323"/>
                </a:cubicBezTo>
                <a:cubicBezTo>
                  <a:pt x="243840" y="1357178"/>
                  <a:pt x="197485" y="1413058"/>
                  <a:pt x="347980" y="1167313"/>
                </a:cubicBezTo>
                <a:cubicBezTo>
                  <a:pt x="498475" y="921568"/>
                  <a:pt x="798830" y="372928"/>
                  <a:pt x="925195" y="144328"/>
                </a:cubicBezTo>
                <a:cubicBezTo>
                  <a:pt x="1051560" y="-84272"/>
                  <a:pt x="980440" y="28123"/>
                  <a:pt x="979805" y="2431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13620" y="3321050"/>
            <a:ext cx="85725" cy="104775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51380" y="2736850"/>
            <a:ext cx="4972050" cy="800100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08200" y="3536950"/>
            <a:ext cx="7172325" cy="781050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51380" y="4318000"/>
            <a:ext cx="6324600" cy="790575"/>
          </a:xfrm>
          <a:prstGeom prst="rect">
            <a:avLst/>
          </a:prstGeom>
        </p:spPr>
      </p:pic>
      <p:cxnSp>
        <p:nvCxnSpPr>
          <p:cNvPr id="22" name="直接连接符 21"/>
          <p:cNvCxnSpPr/>
          <p:nvPr/>
        </p:nvCxnSpPr>
        <p:spPr>
          <a:xfrm>
            <a:off x="9436100" y="3526155"/>
            <a:ext cx="1741805" cy="10795"/>
          </a:xfrm>
          <a:prstGeom prst="line">
            <a:avLst/>
          </a:prstGeom>
          <a:ln w="28575" cmpd="sng">
            <a:solidFill>
              <a:srgbClr val="8B7E9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9273540" y="2557780"/>
            <a:ext cx="1948815" cy="0"/>
          </a:xfrm>
          <a:prstGeom prst="line">
            <a:avLst/>
          </a:prstGeom>
          <a:ln w="28575" cmpd="sng">
            <a:solidFill>
              <a:srgbClr val="8B7E9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33 -0.002963 C 0.002916 0.001204 0.006927 0.018056 0.013333 0.014537 C 0.019739 0.011018 0.015468 0.026944 0.032968 -0.020370 C 0.050468 -0.067685 0.087656 -0.182407 0.100833 -0.222037 " pathEditMode="relative" rAng="0" ptsTypes="">
                                      <p:cBhvr>
                                        <p:cTn id="6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-42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问题分析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96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25" y="1107440"/>
            <a:ext cx="8743950" cy="1028700"/>
          </a:xfrm>
          <a:prstGeom prst="rect">
            <a:avLst/>
          </a:prstGeom>
        </p:spPr>
      </p:pic>
      <p:graphicFrame>
        <p:nvGraphicFramePr>
          <p:cNvPr id="5" name="对象 -2147482536"/>
          <p:cNvGraphicFramePr>
            <a:graphicFrameLocks noChangeAspect="1"/>
          </p:cNvGraphicFramePr>
          <p:nvPr/>
        </p:nvGraphicFramePr>
        <p:xfrm>
          <a:off x="7384415" y="2221865"/>
          <a:ext cx="3514090" cy="45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4" imgW="1676400" imgH="215900" progId="Equation.KSEE3">
                  <p:embed/>
                </p:oleObj>
              </mc:Choice>
              <mc:Fallback>
                <p:oleObj name="" r:id="rId4" imgW="1676400" imgH="215900" progId="Equation.KSEE3">
                  <p:embed/>
                  <p:pic>
                    <p:nvPicPr>
                      <p:cNvPr id="0" name="图片 1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84415" y="2221865"/>
                        <a:ext cx="3514090" cy="4552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37"/>
          <p:cNvGraphicFramePr>
            <a:graphicFrameLocks noChangeAspect="1"/>
          </p:cNvGraphicFramePr>
          <p:nvPr/>
        </p:nvGraphicFramePr>
        <p:xfrm>
          <a:off x="1190625" y="2049145"/>
          <a:ext cx="6149340" cy="859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6" imgW="2831465" imgH="393700" progId="Equation.KSEE3">
                  <p:embed/>
                </p:oleObj>
              </mc:Choice>
              <mc:Fallback>
                <p:oleObj name="" r:id="rId6" imgW="2831465" imgH="3937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90625" y="2049145"/>
                        <a:ext cx="6149340" cy="8591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559"/>
          <p:cNvGraphicFramePr>
            <a:graphicFrameLocks noChangeAspect="1"/>
          </p:cNvGraphicFramePr>
          <p:nvPr/>
        </p:nvGraphicFramePr>
        <p:xfrm>
          <a:off x="2073910" y="3188335"/>
          <a:ext cx="8824595" cy="1122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8" imgW="3416300" imgH="431800" progId="Equation.KSEE3">
                  <p:embed/>
                </p:oleObj>
              </mc:Choice>
              <mc:Fallback>
                <p:oleObj name="" r:id="rId8" imgW="3416300" imgH="4318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73910" y="3188335"/>
                        <a:ext cx="8824595" cy="11220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-2147482558"/>
          <p:cNvGraphicFramePr>
            <a:graphicFrameLocks noChangeAspect="1"/>
          </p:cNvGraphicFramePr>
          <p:nvPr/>
        </p:nvGraphicFramePr>
        <p:xfrm>
          <a:off x="2064385" y="4590415"/>
          <a:ext cx="8612505" cy="560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10" imgW="3340100" imgH="215900" progId="Equation.KSEE3">
                  <p:embed/>
                </p:oleObj>
              </mc:Choice>
              <mc:Fallback>
                <p:oleObj name="" r:id="rId10" imgW="3340100" imgH="215900" progId="Equation.KSEE3">
                  <p:embed/>
                  <p:pic>
                    <p:nvPicPr>
                      <p:cNvPr id="0" name="图片 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64385" y="4590415"/>
                        <a:ext cx="8612505" cy="5600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96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25" y="1107440"/>
            <a:ext cx="8743950" cy="1028700"/>
          </a:xfrm>
          <a:prstGeom prst="rect">
            <a:avLst/>
          </a:prstGeom>
        </p:spPr>
      </p:pic>
      <p:graphicFrame>
        <p:nvGraphicFramePr>
          <p:cNvPr id="5" name="对象 -2147482536"/>
          <p:cNvGraphicFramePr>
            <a:graphicFrameLocks noChangeAspect="1"/>
          </p:cNvGraphicFramePr>
          <p:nvPr/>
        </p:nvGraphicFramePr>
        <p:xfrm>
          <a:off x="7384415" y="2221865"/>
          <a:ext cx="3514090" cy="45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4" imgW="1676400" imgH="215900" progId="Equation.KSEE3">
                  <p:embed/>
                </p:oleObj>
              </mc:Choice>
              <mc:Fallback>
                <p:oleObj name="" r:id="rId4" imgW="1676400" imgH="215900" progId="Equation.KSEE3">
                  <p:embed/>
                  <p:pic>
                    <p:nvPicPr>
                      <p:cNvPr id="0" name="图片 1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84415" y="2221865"/>
                        <a:ext cx="3514090" cy="4552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37"/>
          <p:cNvGraphicFramePr>
            <a:graphicFrameLocks noChangeAspect="1"/>
          </p:cNvGraphicFramePr>
          <p:nvPr/>
        </p:nvGraphicFramePr>
        <p:xfrm>
          <a:off x="1190625" y="2049145"/>
          <a:ext cx="6149340" cy="859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6" imgW="2831465" imgH="393700" progId="Equation.KSEE3">
                  <p:embed/>
                </p:oleObj>
              </mc:Choice>
              <mc:Fallback>
                <p:oleObj name="" r:id="rId6" imgW="2831465" imgH="3937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90625" y="2049145"/>
                        <a:ext cx="6149340" cy="8591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536"/>
          <p:cNvGraphicFramePr>
            <a:graphicFrameLocks noChangeAspect="1"/>
          </p:cNvGraphicFramePr>
          <p:nvPr/>
        </p:nvGraphicFramePr>
        <p:xfrm>
          <a:off x="1953578" y="2907983"/>
          <a:ext cx="3301365" cy="45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8" imgW="1574800" imgH="215900" progId="Equation.KSEE3">
                  <p:embed/>
                </p:oleObj>
              </mc:Choice>
              <mc:Fallback>
                <p:oleObj name="" r:id="rId8" imgW="1574800" imgH="2159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53578" y="2907983"/>
                        <a:ext cx="3301365" cy="4552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-2147482623"/>
          <p:cNvGraphicFramePr>
            <a:graphicFrameLocks noChangeAspect="1"/>
          </p:cNvGraphicFramePr>
          <p:nvPr/>
        </p:nvGraphicFramePr>
        <p:xfrm>
          <a:off x="5254943" y="2720975"/>
          <a:ext cx="2875915" cy="830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10" imgW="1371600" imgH="393700" progId="Equation.KSEE3">
                  <p:embed/>
                </p:oleObj>
              </mc:Choice>
              <mc:Fallback>
                <p:oleObj name="" r:id="rId10" imgW="1371600" imgH="393700" progId="Equation.KSEE3">
                  <p:embed/>
                  <p:pic>
                    <p:nvPicPr>
                      <p:cNvPr id="0" name="图片 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254943" y="2720975"/>
                        <a:ext cx="2875915" cy="8305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-2147482622"/>
          <p:cNvGraphicFramePr>
            <a:graphicFrameLocks noChangeAspect="1"/>
          </p:cNvGraphicFramePr>
          <p:nvPr/>
        </p:nvGraphicFramePr>
        <p:xfrm>
          <a:off x="1953578" y="3519170"/>
          <a:ext cx="4286885" cy="830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12" imgW="2044700" imgH="393700" progId="Equation.KSEE3">
                  <p:embed/>
                </p:oleObj>
              </mc:Choice>
              <mc:Fallback>
                <p:oleObj name="" r:id="rId12" imgW="2044700" imgH="393700" progId="Equation.KSEE3">
                  <p:embed/>
                  <p:pic>
                    <p:nvPicPr>
                      <p:cNvPr id="0" name="图片 1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953578" y="3519170"/>
                        <a:ext cx="4286885" cy="8305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对象 -2147482621"/>
          <p:cNvGraphicFramePr>
            <a:graphicFrameLocks noChangeAspect="1"/>
          </p:cNvGraphicFramePr>
          <p:nvPr/>
        </p:nvGraphicFramePr>
        <p:xfrm>
          <a:off x="1953895" y="4349750"/>
          <a:ext cx="4846320" cy="885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" name="" r:id="rId14" imgW="2311400" imgH="419100" progId="Equation.KSEE3">
                  <p:embed/>
                </p:oleObj>
              </mc:Choice>
              <mc:Fallback>
                <p:oleObj name="" r:id="rId14" imgW="2311400" imgH="419100" progId="Equation.KSEE3">
                  <p:embed/>
                  <p:pic>
                    <p:nvPicPr>
                      <p:cNvPr id="0" name="图片 15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53895" y="4349750"/>
                        <a:ext cx="4846320" cy="8851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96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25" y="1107440"/>
            <a:ext cx="8743950" cy="1028700"/>
          </a:xfrm>
          <a:prstGeom prst="rect">
            <a:avLst/>
          </a:prstGeom>
        </p:spPr>
      </p:pic>
      <p:graphicFrame>
        <p:nvGraphicFramePr>
          <p:cNvPr id="5" name="对象 -2147482536"/>
          <p:cNvGraphicFramePr>
            <a:graphicFrameLocks noChangeAspect="1"/>
          </p:cNvGraphicFramePr>
          <p:nvPr/>
        </p:nvGraphicFramePr>
        <p:xfrm>
          <a:off x="7384415" y="2221865"/>
          <a:ext cx="3514090" cy="45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4" imgW="1676400" imgH="215900" progId="Equation.KSEE3">
                  <p:embed/>
                </p:oleObj>
              </mc:Choice>
              <mc:Fallback>
                <p:oleObj name="" r:id="rId4" imgW="1676400" imgH="215900" progId="Equation.KSEE3">
                  <p:embed/>
                  <p:pic>
                    <p:nvPicPr>
                      <p:cNvPr id="0" name="图片 1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84415" y="2221865"/>
                        <a:ext cx="3514090" cy="4552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37"/>
          <p:cNvGraphicFramePr>
            <a:graphicFrameLocks noChangeAspect="1"/>
          </p:cNvGraphicFramePr>
          <p:nvPr/>
        </p:nvGraphicFramePr>
        <p:xfrm>
          <a:off x="1190625" y="2049145"/>
          <a:ext cx="6149340" cy="859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6" imgW="2831465" imgH="393700" progId="Equation.KSEE3">
                  <p:embed/>
                </p:oleObj>
              </mc:Choice>
              <mc:Fallback>
                <p:oleObj name="" r:id="rId6" imgW="2831465" imgH="3937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90625" y="2049145"/>
                        <a:ext cx="6149340" cy="8591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对象 -2147482620"/>
          <p:cNvGraphicFramePr>
            <a:graphicFrameLocks noChangeAspect="1"/>
          </p:cNvGraphicFramePr>
          <p:nvPr/>
        </p:nvGraphicFramePr>
        <p:xfrm>
          <a:off x="1926273" y="2805430"/>
          <a:ext cx="386143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" name="" r:id="rId8" imgW="1841500" imgH="393700" progId="Equation.KSEE3">
                  <p:embed/>
                </p:oleObj>
              </mc:Choice>
              <mc:Fallback>
                <p:oleObj name="" r:id="rId8" imgW="1841500" imgH="393700" progId="Equation.KSEE3">
                  <p:embed/>
                  <p:pic>
                    <p:nvPicPr>
                      <p:cNvPr id="0" name="图片 1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26273" y="2805430"/>
                        <a:ext cx="3861435" cy="831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-2147482619"/>
          <p:cNvGraphicFramePr>
            <a:graphicFrameLocks noChangeAspect="1"/>
          </p:cNvGraphicFramePr>
          <p:nvPr/>
        </p:nvGraphicFramePr>
        <p:xfrm>
          <a:off x="1979613" y="3536950"/>
          <a:ext cx="4234815" cy="885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10" imgW="2019300" imgH="419100" progId="Equation.KSEE3">
                  <p:embed/>
                </p:oleObj>
              </mc:Choice>
              <mc:Fallback>
                <p:oleObj name="" r:id="rId10" imgW="2019300" imgH="419100" progId="Equation.KSEE3">
                  <p:embed/>
                  <p:pic>
                    <p:nvPicPr>
                      <p:cNvPr id="0" name="图片 1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79613" y="3536950"/>
                        <a:ext cx="4234815" cy="8851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对象 -2147482618"/>
          <p:cNvGraphicFramePr>
            <a:graphicFrameLocks noChangeAspect="1"/>
          </p:cNvGraphicFramePr>
          <p:nvPr/>
        </p:nvGraphicFramePr>
        <p:xfrm>
          <a:off x="6494145" y="3496310"/>
          <a:ext cx="3862070" cy="1234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" r:id="rId12" imgW="1841500" imgH="584200" progId="Equation.KSEE3">
                  <p:embed/>
                </p:oleObj>
              </mc:Choice>
              <mc:Fallback>
                <p:oleObj name="" r:id="rId12" imgW="1841500" imgH="584200" progId="Equation.KSEE3">
                  <p:embed/>
                  <p:pic>
                    <p:nvPicPr>
                      <p:cNvPr id="0" name="图片 1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94145" y="3496310"/>
                        <a:ext cx="3862070" cy="123444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对象 -2147482617"/>
          <p:cNvGraphicFramePr>
            <a:graphicFrameLocks noChangeAspect="1"/>
          </p:cNvGraphicFramePr>
          <p:nvPr/>
        </p:nvGraphicFramePr>
        <p:xfrm>
          <a:off x="2043430" y="4422140"/>
          <a:ext cx="2983230" cy="833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" name="" r:id="rId14" imgW="1422400" imgH="393700" progId="Equation.KSEE3">
                  <p:embed/>
                </p:oleObj>
              </mc:Choice>
              <mc:Fallback>
                <p:oleObj name="" r:id="rId14" imgW="1422400" imgH="393700" progId="Equation.KSEE3">
                  <p:embed/>
                  <p:pic>
                    <p:nvPicPr>
                      <p:cNvPr id="0" name="图片 19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43430" y="4422140"/>
                        <a:ext cx="2983230" cy="8331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-2147482615"/>
          <p:cNvGraphicFramePr>
            <a:graphicFrameLocks noChangeAspect="1"/>
          </p:cNvGraphicFramePr>
          <p:nvPr/>
        </p:nvGraphicFramePr>
        <p:xfrm>
          <a:off x="1979930" y="5134293"/>
          <a:ext cx="7254240" cy="833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" name="" r:id="rId16" imgW="3454400" imgH="393700" progId="Equation.KSEE3">
                  <p:embed/>
                </p:oleObj>
              </mc:Choice>
              <mc:Fallback>
                <p:oleObj name="" r:id="rId16" imgW="3454400" imgH="393700" progId="Equation.KSEE3">
                  <p:embed/>
                  <p:pic>
                    <p:nvPicPr>
                      <p:cNvPr id="0" name="图片 20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979930" y="5134293"/>
                        <a:ext cx="7254240" cy="8337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对象 -2147482614"/>
          <p:cNvGraphicFramePr>
            <a:graphicFrameLocks noChangeAspect="1"/>
          </p:cNvGraphicFramePr>
          <p:nvPr/>
        </p:nvGraphicFramePr>
        <p:xfrm>
          <a:off x="2043430" y="5968365"/>
          <a:ext cx="4953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" name="" r:id="rId18" imgW="2362200" imgH="228600" progId="Equation.KSEE3">
                  <p:embed/>
                </p:oleObj>
              </mc:Choice>
              <mc:Fallback>
                <p:oleObj name="" r:id="rId18" imgW="2362200" imgH="228600" progId="Equation.KSEE3">
                  <p:embed/>
                  <p:pic>
                    <p:nvPicPr>
                      <p:cNvPr id="0" name="图片 21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043430" y="5968365"/>
                        <a:ext cx="4953000" cy="482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96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25" y="1107440"/>
            <a:ext cx="8743950" cy="1028700"/>
          </a:xfrm>
          <a:prstGeom prst="rect">
            <a:avLst/>
          </a:prstGeom>
        </p:spPr>
      </p:pic>
      <p:graphicFrame>
        <p:nvGraphicFramePr>
          <p:cNvPr id="5" name="对象 -2147482536"/>
          <p:cNvGraphicFramePr>
            <a:graphicFrameLocks noChangeAspect="1"/>
          </p:cNvGraphicFramePr>
          <p:nvPr/>
        </p:nvGraphicFramePr>
        <p:xfrm>
          <a:off x="7384415" y="2221865"/>
          <a:ext cx="3514090" cy="45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4" imgW="1676400" imgH="215900" progId="Equation.KSEE3">
                  <p:embed/>
                </p:oleObj>
              </mc:Choice>
              <mc:Fallback>
                <p:oleObj name="" r:id="rId4" imgW="1676400" imgH="215900" progId="Equation.KSEE3">
                  <p:embed/>
                  <p:pic>
                    <p:nvPicPr>
                      <p:cNvPr id="0" name="图片 1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84415" y="2221865"/>
                        <a:ext cx="3514090" cy="4552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37"/>
          <p:cNvGraphicFramePr>
            <a:graphicFrameLocks noChangeAspect="1"/>
          </p:cNvGraphicFramePr>
          <p:nvPr/>
        </p:nvGraphicFramePr>
        <p:xfrm>
          <a:off x="1190625" y="2049145"/>
          <a:ext cx="6149340" cy="859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6" imgW="2831465" imgH="393700" progId="Equation.KSEE3">
                  <p:embed/>
                </p:oleObj>
              </mc:Choice>
              <mc:Fallback>
                <p:oleObj name="" r:id="rId6" imgW="2831465" imgH="3937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90625" y="2049145"/>
                        <a:ext cx="6149340" cy="8591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611"/>
          <p:cNvGraphicFramePr>
            <a:graphicFrameLocks noChangeAspect="1"/>
          </p:cNvGraphicFramePr>
          <p:nvPr/>
        </p:nvGraphicFramePr>
        <p:xfrm>
          <a:off x="2527300" y="4675505"/>
          <a:ext cx="7527290" cy="484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" name="" r:id="rId8" imgW="3377565" imgH="215900" progId="Equation.KSEE3">
                  <p:embed/>
                </p:oleObj>
              </mc:Choice>
              <mc:Fallback>
                <p:oleObj name="" r:id="rId8" imgW="3377565" imgH="215900" progId="Equation.KSEE3">
                  <p:embed/>
                  <p:pic>
                    <p:nvPicPr>
                      <p:cNvPr id="0" name="图片 3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27300" y="4675505"/>
                        <a:ext cx="7527290" cy="4845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-2147482613"/>
          <p:cNvGraphicFramePr>
            <a:graphicFrameLocks noChangeAspect="1"/>
          </p:cNvGraphicFramePr>
          <p:nvPr/>
        </p:nvGraphicFramePr>
        <p:xfrm>
          <a:off x="2623820" y="3174365"/>
          <a:ext cx="5569585" cy="462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" name="" r:id="rId10" imgW="2616200" imgH="215900" progId="Equation.KSEE3">
                  <p:embed/>
                </p:oleObj>
              </mc:Choice>
              <mc:Fallback>
                <p:oleObj name="" r:id="rId10" imgW="2616200" imgH="215900" progId="Equation.KSEE3">
                  <p:embed/>
                  <p:pic>
                    <p:nvPicPr>
                      <p:cNvPr id="0" name="图片 3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23820" y="3174365"/>
                        <a:ext cx="5569585" cy="46291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-2147482612"/>
          <p:cNvGraphicFramePr>
            <a:graphicFrameLocks noChangeAspect="1"/>
          </p:cNvGraphicFramePr>
          <p:nvPr/>
        </p:nvGraphicFramePr>
        <p:xfrm>
          <a:off x="2527300" y="3698875"/>
          <a:ext cx="4260850" cy="830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" name="" r:id="rId12" imgW="2032000" imgH="393700" progId="Equation.KSEE3">
                  <p:embed/>
                </p:oleObj>
              </mc:Choice>
              <mc:Fallback>
                <p:oleObj name="" r:id="rId12" imgW="2032000" imgH="393700" progId="Equation.KSEE3">
                  <p:embed/>
                  <p:pic>
                    <p:nvPicPr>
                      <p:cNvPr id="0" name="图片 3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527300" y="3698875"/>
                        <a:ext cx="4260850" cy="8305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-2147482609"/>
          <p:cNvGraphicFramePr>
            <a:graphicFrameLocks noChangeAspect="1"/>
          </p:cNvGraphicFramePr>
          <p:nvPr/>
        </p:nvGraphicFramePr>
        <p:xfrm>
          <a:off x="2724785" y="5248910"/>
          <a:ext cx="74072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" name="" r:id="rId14" imgW="3251200" imgH="215900" progId="Equation.KSEE3">
                  <p:embed/>
                </p:oleObj>
              </mc:Choice>
              <mc:Fallback>
                <p:oleObj name="" r:id="rId14" imgW="3251200" imgH="215900" progId="Equation.KSEE3">
                  <p:embed/>
                  <p:pic>
                    <p:nvPicPr>
                      <p:cNvPr id="0" name="图片 35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724785" y="5248910"/>
                        <a:ext cx="7407275" cy="495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96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25" y="1107440"/>
            <a:ext cx="8743950" cy="1028700"/>
          </a:xfrm>
          <a:prstGeom prst="rect">
            <a:avLst/>
          </a:prstGeom>
        </p:spPr>
      </p:pic>
      <p:graphicFrame>
        <p:nvGraphicFramePr>
          <p:cNvPr id="5" name="对象 -2147482536"/>
          <p:cNvGraphicFramePr>
            <a:graphicFrameLocks noChangeAspect="1"/>
          </p:cNvGraphicFramePr>
          <p:nvPr/>
        </p:nvGraphicFramePr>
        <p:xfrm>
          <a:off x="7384415" y="2221865"/>
          <a:ext cx="3514090" cy="45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4" imgW="1676400" imgH="215900" progId="Equation.KSEE3">
                  <p:embed/>
                </p:oleObj>
              </mc:Choice>
              <mc:Fallback>
                <p:oleObj name="" r:id="rId4" imgW="1676400" imgH="215900" progId="Equation.KSEE3">
                  <p:embed/>
                  <p:pic>
                    <p:nvPicPr>
                      <p:cNvPr id="0" name="图片 1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84415" y="2221865"/>
                        <a:ext cx="3514090" cy="4552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37"/>
          <p:cNvGraphicFramePr>
            <a:graphicFrameLocks noChangeAspect="1"/>
          </p:cNvGraphicFramePr>
          <p:nvPr/>
        </p:nvGraphicFramePr>
        <p:xfrm>
          <a:off x="1190625" y="2049145"/>
          <a:ext cx="6149340" cy="859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6" imgW="2831465" imgH="393700" progId="Equation.KSEE3">
                  <p:embed/>
                </p:oleObj>
              </mc:Choice>
              <mc:Fallback>
                <p:oleObj name="" r:id="rId6" imgW="2831465" imgH="3937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90625" y="2049145"/>
                        <a:ext cx="6149340" cy="8591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对象 -2147482610"/>
          <p:cNvGraphicFramePr>
            <a:graphicFrameLocks noChangeAspect="1"/>
          </p:cNvGraphicFramePr>
          <p:nvPr/>
        </p:nvGraphicFramePr>
        <p:xfrm>
          <a:off x="2152333" y="3013075"/>
          <a:ext cx="681926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" r:id="rId8" imgW="3251200" imgH="393700" progId="Equation.KSEE3">
                  <p:embed/>
                </p:oleObj>
              </mc:Choice>
              <mc:Fallback>
                <p:oleObj name="" r:id="rId8" imgW="3251200" imgH="3937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52333" y="3013075"/>
                        <a:ext cx="6819265" cy="831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对象 -2147482604"/>
          <p:cNvGraphicFramePr>
            <a:graphicFrameLocks noChangeAspect="1"/>
          </p:cNvGraphicFramePr>
          <p:nvPr/>
        </p:nvGraphicFramePr>
        <p:xfrm>
          <a:off x="2425065" y="4106863"/>
          <a:ext cx="7006590" cy="483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" name="" r:id="rId10" imgW="3340100" imgH="228600" progId="Equation.KSEE3">
                  <p:embed/>
                </p:oleObj>
              </mc:Choice>
              <mc:Fallback>
                <p:oleObj name="" r:id="rId10" imgW="3340100" imgH="228600" progId="Equation.KSEE3">
                  <p:embed/>
                  <p:pic>
                    <p:nvPicPr>
                      <p:cNvPr id="0" name="图片 1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425065" y="4106863"/>
                        <a:ext cx="7006590" cy="4832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96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25" y="1107440"/>
            <a:ext cx="8743950" cy="1028700"/>
          </a:xfrm>
          <a:prstGeom prst="rect">
            <a:avLst/>
          </a:prstGeom>
        </p:spPr>
      </p:pic>
      <p:graphicFrame>
        <p:nvGraphicFramePr>
          <p:cNvPr id="5" name="对象 -2147482536"/>
          <p:cNvGraphicFramePr>
            <a:graphicFrameLocks noChangeAspect="1"/>
          </p:cNvGraphicFramePr>
          <p:nvPr/>
        </p:nvGraphicFramePr>
        <p:xfrm>
          <a:off x="7384415" y="2221865"/>
          <a:ext cx="3514090" cy="45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4" imgW="1676400" imgH="215900" progId="Equation.KSEE3">
                  <p:embed/>
                </p:oleObj>
              </mc:Choice>
              <mc:Fallback>
                <p:oleObj name="" r:id="rId4" imgW="1676400" imgH="215900" progId="Equation.KSEE3">
                  <p:embed/>
                  <p:pic>
                    <p:nvPicPr>
                      <p:cNvPr id="0" name="图片 1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84415" y="2221865"/>
                        <a:ext cx="3514090" cy="4552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37"/>
          <p:cNvGraphicFramePr>
            <a:graphicFrameLocks noChangeAspect="1"/>
          </p:cNvGraphicFramePr>
          <p:nvPr/>
        </p:nvGraphicFramePr>
        <p:xfrm>
          <a:off x="1190625" y="2049145"/>
          <a:ext cx="6149340" cy="859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6" imgW="2831465" imgH="393700" progId="Equation.KSEE3">
                  <p:embed/>
                </p:oleObj>
              </mc:Choice>
              <mc:Fallback>
                <p:oleObj name="" r:id="rId6" imgW="2831465" imgH="3937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90625" y="2049145"/>
                        <a:ext cx="6149340" cy="8591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-2147482607"/>
          <p:cNvGraphicFramePr>
            <a:graphicFrameLocks noChangeAspect="1"/>
          </p:cNvGraphicFramePr>
          <p:nvPr/>
        </p:nvGraphicFramePr>
        <p:xfrm>
          <a:off x="2567940" y="4282440"/>
          <a:ext cx="6817360" cy="830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8" imgW="3251200" imgH="393700" progId="Equation.KSEE3">
                  <p:embed/>
                </p:oleObj>
              </mc:Choice>
              <mc:Fallback>
                <p:oleObj name="" r:id="rId8" imgW="3251200" imgH="393700" progId="Equation.KSEE3">
                  <p:embed/>
                  <p:pic>
                    <p:nvPicPr>
                      <p:cNvPr id="0" name="图片 1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67940" y="4282440"/>
                        <a:ext cx="6817360" cy="8305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-2147482608"/>
          <p:cNvGraphicFramePr>
            <a:graphicFrameLocks noChangeAspect="1"/>
          </p:cNvGraphicFramePr>
          <p:nvPr/>
        </p:nvGraphicFramePr>
        <p:xfrm>
          <a:off x="2541588" y="2677160"/>
          <a:ext cx="4636135" cy="833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" name="" r:id="rId10" imgW="2209800" imgH="393700" progId="Equation.KSEE3">
                  <p:embed/>
                </p:oleObj>
              </mc:Choice>
              <mc:Fallback>
                <p:oleObj name="" r:id="rId10" imgW="2209800" imgH="393700" progId="Equation.KSEE3">
                  <p:embed/>
                  <p:pic>
                    <p:nvPicPr>
                      <p:cNvPr id="0" name="图片 1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541588" y="2677160"/>
                        <a:ext cx="4636135" cy="8331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608"/>
          <p:cNvGraphicFramePr>
            <a:graphicFrameLocks noChangeAspect="1"/>
          </p:cNvGraphicFramePr>
          <p:nvPr/>
        </p:nvGraphicFramePr>
        <p:xfrm>
          <a:off x="2567623" y="3536950"/>
          <a:ext cx="4262755" cy="833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12" imgW="2032000" imgH="393700" progId="Equation.KSEE3">
                  <p:embed/>
                </p:oleObj>
              </mc:Choice>
              <mc:Fallback>
                <p:oleObj name="" r:id="rId12" imgW="2032000" imgH="393700" progId="Equation.KSEE3">
                  <p:embed/>
                  <p:pic>
                    <p:nvPicPr>
                      <p:cNvPr id="0" name="图片 1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567623" y="3536950"/>
                        <a:ext cx="4262755" cy="8331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-2147482607"/>
          <p:cNvGraphicFramePr>
            <a:graphicFrameLocks noChangeAspect="1"/>
          </p:cNvGraphicFramePr>
          <p:nvPr/>
        </p:nvGraphicFramePr>
        <p:xfrm>
          <a:off x="2541905" y="4881245"/>
          <a:ext cx="7936230" cy="830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4" imgW="3784600" imgH="393700" progId="Equation.KSEE3">
                  <p:embed/>
                </p:oleObj>
              </mc:Choice>
              <mc:Fallback>
                <p:oleObj name="" r:id="rId14" imgW="3784600" imgH="3937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541905" y="4881245"/>
                        <a:ext cx="7936230" cy="8305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-2147482596"/>
          <p:cNvGraphicFramePr>
            <a:graphicFrameLocks noChangeAspect="1"/>
          </p:cNvGraphicFramePr>
          <p:nvPr/>
        </p:nvGraphicFramePr>
        <p:xfrm>
          <a:off x="2567623" y="5711825"/>
          <a:ext cx="67659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16" imgW="3225800" imgH="393700" progId="Equation.KSEE3">
                  <p:embed/>
                </p:oleObj>
              </mc:Choice>
              <mc:Fallback>
                <p:oleObj name="" r:id="rId16" imgW="3225800" imgH="393700" progId="Equation.KSEE3">
                  <p:embed/>
                  <p:pic>
                    <p:nvPicPr>
                      <p:cNvPr id="0" name="图片 7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567623" y="5711825"/>
                        <a:ext cx="6765925" cy="831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96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25" y="1107440"/>
            <a:ext cx="8743950" cy="1028700"/>
          </a:xfrm>
          <a:prstGeom prst="rect">
            <a:avLst/>
          </a:prstGeom>
        </p:spPr>
      </p:pic>
      <p:graphicFrame>
        <p:nvGraphicFramePr>
          <p:cNvPr id="5" name="对象 -2147482536"/>
          <p:cNvGraphicFramePr>
            <a:graphicFrameLocks noChangeAspect="1"/>
          </p:cNvGraphicFramePr>
          <p:nvPr/>
        </p:nvGraphicFramePr>
        <p:xfrm>
          <a:off x="7384415" y="2221865"/>
          <a:ext cx="3514090" cy="45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4" imgW="1676400" imgH="215900" progId="Equation.KSEE3">
                  <p:embed/>
                </p:oleObj>
              </mc:Choice>
              <mc:Fallback>
                <p:oleObj name="" r:id="rId4" imgW="1676400" imgH="215900" progId="Equation.KSEE3">
                  <p:embed/>
                  <p:pic>
                    <p:nvPicPr>
                      <p:cNvPr id="0" name="图片 1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84415" y="2221865"/>
                        <a:ext cx="3514090" cy="4552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37"/>
          <p:cNvGraphicFramePr>
            <a:graphicFrameLocks noChangeAspect="1"/>
          </p:cNvGraphicFramePr>
          <p:nvPr/>
        </p:nvGraphicFramePr>
        <p:xfrm>
          <a:off x="1190625" y="2049145"/>
          <a:ext cx="6149340" cy="859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6" imgW="2831465" imgH="393700" progId="Equation.KSEE3">
                  <p:embed/>
                </p:oleObj>
              </mc:Choice>
              <mc:Fallback>
                <p:oleObj name="" r:id="rId6" imgW="2831465" imgH="3937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90625" y="2049145"/>
                        <a:ext cx="6149340" cy="8591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603"/>
          <p:cNvGraphicFramePr>
            <a:graphicFrameLocks noChangeAspect="1"/>
          </p:cNvGraphicFramePr>
          <p:nvPr/>
        </p:nvGraphicFramePr>
        <p:xfrm>
          <a:off x="2151698" y="2908300"/>
          <a:ext cx="788606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8" imgW="3759200" imgH="393700" progId="Equation.KSEE3">
                  <p:embed/>
                </p:oleObj>
              </mc:Choice>
              <mc:Fallback>
                <p:oleObj name="" r:id="rId8" imgW="3759200" imgH="393700" progId="Equation.KSEE3">
                  <p:embed/>
                  <p:pic>
                    <p:nvPicPr>
                      <p:cNvPr id="0" name="图片 1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51698" y="2908300"/>
                        <a:ext cx="7886065" cy="831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-2147482602"/>
          <p:cNvGraphicFramePr>
            <a:graphicFrameLocks noChangeAspect="1"/>
          </p:cNvGraphicFramePr>
          <p:nvPr/>
        </p:nvGraphicFramePr>
        <p:xfrm>
          <a:off x="2355215" y="3637280"/>
          <a:ext cx="67691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10" imgW="3225800" imgH="393700" progId="Equation.KSEE3">
                  <p:embed/>
                </p:oleObj>
              </mc:Choice>
              <mc:Fallback>
                <p:oleObj name="" r:id="rId10" imgW="3225800" imgH="393700" progId="Equation.KSEE3">
                  <p:embed/>
                  <p:pic>
                    <p:nvPicPr>
                      <p:cNvPr id="0" name="图片 1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55215" y="3637280"/>
                        <a:ext cx="6769100" cy="831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-2147482601"/>
          <p:cNvGraphicFramePr>
            <a:graphicFrameLocks noChangeAspect="1"/>
          </p:cNvGraphicFramePr>
          <p:nvPr/>
        </p:nvGraphicFramePr>
        <p:xfrm>
          <a:off x="2355215" y="4469130"/>
          <a:ext cx="698246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2" imgW="3327400" imgH="393700" progId="Equation.KSEE3">
                  <p:embed/>
                </p:oleObj>
              </mc:Choice>
              <mc:Fallback>
                <p:oleObj name="" r:id="rId12" imgW="3327400" imgH="393700" progId="Equation.KSEE3">
                  <p:embed/>
                  <p:pic>
                    <p:nvPicPr>
                      <p:cNvPr id="0" name="图片 1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55215" y="4469130"/>
                        <a:ext cx="6982460" cy="831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96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25" y="1107440"/>
            <a:ext cx="8743950" cy="1028700"/>
          </a:xfrm>
          <a:prstGeom prst="rect">
            <a:avLst/>
          </a:prstGeom>
        </p:spPr>
      </p:pic>
      <p:graphicFrame>
        <p:nvGraphicFramePr>
          <p:cNvPr id="5" name="对象 -2147482536"/>
          <p:cNvGraphicFramePr>
            <a:graphicFrameLocks noChangeAspect="1"/>
          </p:cNvGraphicFramePr>
          <p:nvPr/>
        </p:nvGraphicFramePr>
        <p:xfrm>
          <a:off x="7384415" y="2221865"/>
          <a:ext cx="3514090" cy="45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4" imgW="1676400" imgH="215900" progId="Equation.KSEE3">
                  <p:embed/>
                </p:oleObj>
              </mc:Choice>
              <mc:Fallback>
                <p:oleObj name="" r:id="rId4" imgW="1676400" imgH="215900" progId="Equation.KSEE3">
                  <p:embed/>
                  <p:pic>
                    <p:nvPicPr>
                      <p:cNvPr id="0" name="图片 1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84415" y="2221865"/>
                        <a:ext cx="3514090" cy="4552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37"/>
          <p:cNvGraphicFramePr>
            <a:graphicFrameLocks noChangeAspect="1"/>
          </p:cNvGraphicFramePr>
          <p:nvPr/>
        </p:nvGraphicFramePr>
        <p:xfrm>
          <a:off x="1190625" y="2049145"/>
          <a:ext cx="6149340" cy="859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6" imgW="2831465" imgH="393700" progId="Equation.KSEE3">
                  <p:embed/>
                </p:oleObj>
              </mc:Choice>
              <mc:Fallback>
                <p:oleObj name="" r:id="rId6" imgW="2831465" imgH="3937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90625" y="2049145"/>
                        <a:ext cx="6149340" cy="8591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600"/>
          <p:cNvGraphicFramePr>
            <a:graphicFrameLocks noChangeAspect="1"/>
          </p:cNvGraphicFramePr>
          <p:nvPr/>
        </p:nvGraphicFramePr>
        <p:xfrm>
          <a:off x="2148205" y="3009900"/>
          <a:ext cx="772160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8" imgW="3556000" imgH="393700" progId="Equation.KSEE3">
                  <p:embed/>
                </p:oleObj>
              </mc:Choice>
              <mc:Fallback>
                <p:oleObj name="" r:id="rId8" imgW="3556000" imgH="3937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48205" y="3009900"/>
                        <a:ext cx="7721600" cy="8610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-2147482599"/>
          <p:cNvGraphicFramePr>
            <a:graphicFrameLocks noChangeAspect="1"/>
          </p:cNvGraphicFramePr>
          <p:nvPr/>
        </p:nvGraphicFramePr>
        <p:xfrm>
          <a:off x="2391410" y="3870960"/>
          <a:ext cx="87884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" name="" r:id="rId10" imgW="3937000" imgH="215900" progId="Equation.KSEE3">
                  <p:embed/>
                </p:oleObj>
              </mc:Choice>
              <mc:Fallback>
                <p:oleObj name="" r:id="rId10" imgW="3937000" imgH="215900" progId="Equation.KSEE3">
                  <p:embed/>
                  <p:pic>
                    <p:nvPicPr>
                      <p:cNvPr id="0" name="图片 19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91410" y="3870960"/>
                        <a:ext cx="8788400" cy="485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-2147482598"/>
          <p:cNvGraphicFramePr>
            <a:graphicFrameLocks noChangeAspect="1"/>
          </p:cNvGraphicFramePr>
          <p:nvPr/>
        </p:nvGraphicFramePr>
        <p:xfrm>
          <a:off x="2391410" y="4511358"/>
          <a:ext cx="4610100" cy="456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12" imgW="2197100" imgH="215900" progId="Equation.KSEE3">
                  <p:embed/>
                </p:oleObj>
              </mc:Choice>
              <mc:Fallback>
                <p:oleObj name="" r:id="rId12" imgW="2197100" imgH="215900" progId="Equation.KSEE3">
                  <p:embed/>
                  <p:pic>
                    <p:nvPicPr>
                      <p:cNvPr id="0" name="图片 20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91410" y="4511358"/>
                        <a:ext cx="4610100" cy="4565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H="1">
            <a:off x="1907015" y="690880"/>
            <a:ext cx="9610" cy="5430515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poetry_91022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>
            <a:off x="469265" y="5129001"/>
            <a:ext cx="898119" cy="1241320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p>
            <a:endParaRPr lang="zh-CN" altLang="en-US" sz="1350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0555" y="1323975"/>
            <a:ext cx="736600" cy="2301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 algn="l"/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总 结 归 纳</a:t>
            </a:r>
            <a:endParaRPr lang="zh-CN" altLang="en-US" sz="3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</p:txBody>
      </p:sp>
      <p:sp>
        <p:nvSpPr>
          <p:cNvPr id="20" name="立方体 19"/>
          <p:cNvSpPr/>
          <p:nvPr>
            <p:custDataLst>
              <p:tags r:id="rId2"/>
            </p:custDataLst>
          </p:nvPr>
        </p:nvSpPr>
        <p:spPr>
          <a:xfrm>
            <a:off x="1988153" y="1983161"/>
            <a:ext cx="1471067" cy="3526696"/>
          </a:xfrm>
          <a:prstGeom prst="cube">
            <a:avLst>
              <a:gd name="adj" fmla="val 8834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4238625" y="1379220"/>
            <a:ext cx="5832213" cy="416627"/>
            <a:chOff x="8624" y="2158"/>
            <a:chExt cx="9185" cy="656"/>
          </a:xfrm>
        </p:grpSpPr>
        <p:sp>
          <p:nvSpPr>
            <p:cNvPr id="5" name="椭圆 4"/>
            <p:cNvSpPr/>
            <p:nvPr>
              <p:custDataLst>
                <p:tags r:id="rId3"/>
              </p:custDataLst>
            </p:nvPr>
          </p:nvSpPr>
          <p:spPr bwMode="auto">
            <a:xfrm flipH="1">
              <a:off x="8624" y="2355"/>
              <a:ext cx="262" cy="26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8" name="文本框 17"/>
            <p:cNvSpPr txBox="1"/>
            <p:nvPr>
              <p:custDataLst>
                <p:tags r:id="rId4"/>
              </p:custDataLst>
            </p:nvPr>
          </p:nvSpPr>
          <p:spPr bwMode="auto">
            <a:xfrm>
              <a:off x="9063" y="215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  <a:sym typeface="Arial" panose="020B0604020202020204" pitchFamily="34" charset="0"/>
                </a:rPr>
                <a:t>确定函数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262755" y="2957195"/>
            <a:ext cx="5808345" cy="416560"/>
            <a:chOff x="8886" y="3608"/>
            <a:chExt cx="9147" cy="656"/>
          </a:xfrm>
        </p:grpSpPr>
        <p:sp>
          <p:nvSpPr>
            <p:cNvPr id="10" name="椭圆 9"/>
            <p:cNvSpPr/>
            <p:nvPr>
              <p:custDataLst>
                <p:tags r:id="rId5"/>
              </p:custDataLst>
            </p:nvPr>
          </p:nvSpPr>
          <p:spPr bwMode="auto">
            <a:xfrm flipH="1">
              <a:off x="8886" y="3926"/>
              <a:ext cx="262" cy="26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accent1">
                  <a:lumMod val="60000"/>
                  <a:lumOff val="40000"/>
                </a:schemeClr>
              </a:solidFill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6" name="文本框 15"/>
            <p:cNvSpPr txBox="1"/>
            <p:nvPr>
              <p:custDataLst>
                <p:tags r:id="rId6"/>
              </p:custDataLst>
            </p:nvPr>
          </p:nvSpPr>
          <p:spPr bwMode="auto">
            <a:xfrm>
              <a:off x="9287" y="360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  <a:sym typeface="Arial" panose="020B0604020202020204" pitchFamily="34" charset="0"/>
                </a:rPr>
                <a:t>研究性质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7" name="文本框 16"/>
          <p:cNvSpPr txBox="1"/>
          <p:nvPr>
            <p:custDataLst>
              <p:tags r:id="rId7"/>
            </p:custDataLst>
          </p:nvPr>
        </p:nvSpPr>
        <p:spPr bwMode="auto">
          <a:xfrm>
            <a:off x="4932680" y="3500120"/>
            <a:ext cx="6506210" cy="416560"/>
          </a:xfrm>
          <a:prstGeom prst="rect">
            <a:avLst/>
          </a:prstGeom>
          <a:noFill/>
        </p:spPr>
        <p:txBody>
          <a:bodyPr wrap="square" lIns="90000" tIns="0" rIns="90000" bIns="46800">
            <a:noAutofit/>
          </a:bodyPr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利用导数研究函数的单调性、最值等性质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4262755" y="3985895"/>
            <a:ext cx="5808345" cy="416560"/>
            <a:chOff x="8886" y="5058"/>
            <a:chExt cx="9147" cy="656"/>
          </a:xfrm>
        </p:grpSpPr>
        <p:sp>
          <p:nvSpPr>
            <p:cNvPr id="13" name="椭圆 12"/>
            <p:cNvSpPr/>
            <p:nvPr>
              <p:custDataLst>
                <p:tags r:id="rId8"/>
              </p:custDataLst>
            </p:nvPr>
          </p:nvSpPr>
          <p:spPr bwMode="auto">
            <a:xfrm flipH="1">
              <a:off x="8886" y="5255"/>
              <a:ext cx="262" cy="262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accent2">
                  <a:lumMod val="75000"/>
                </a:schemeClr>
              </a:solidFill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9"/>
              </p:custDataLst>
            </p:nvPr>
          </p:nvSpPr>
          <p:spPr bwMode="auto">
            <a:xfrm>
              <a:off x="9287" y="505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  <a:sym typeface="Arial" panose="020B0604020202020204" pitchFamily="34" charset="0"/>
                </a:rPr>
                <a:t>分析判断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5" name="文本框 14"/>
          <p:cNvSpPr txBox="1"/>
          <p:nvPr>
            <p:custDataLst>
              <p:tags r:id="rId10"/>
            </p:custDataLst>
          </p:nvPr>
        </p:nvSpPr>
        <p:spPr bwMode="auto">
          <a:xfrm>
            <a:off x="4921250" y="4473575"/>
            <a:ext cx="6756400" cy="906780"/>
          </a:xfrm>
          <a:prstGeom prst="rect">
            <a:avLst/>
          </a:prstGeom>
          <a:noFill/>
        </p:spPr>
        <p:txBody>
          <a:bodyPr wrap="square" lIns="90000" tIns="0" rIns="90000" bIns="46800">
            <a:noAutofit/>
          </a:bodyPr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根据函数的性质，借助数形结合法解决问题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35" name="立方体 34"/>
          <p:cNvSpPr/>
          <p:nvPr>
            <p:custDataLst>
              <p:tags r:id="rId11"/>
            </p:custDataLst>
          </p:nvPr>
        </p:nvSpPr>
        <p:spPr>
          <a:xfrm>
            <a:off x="2356549" y="2334471"/>
            <a:ext cx="1324389" cy="3175386"/>
          </a:xfrm>
          <a:prstGeom prst="cube">
            <a:avLst>
              <a:gd name="adj" fmla="val 85731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6" name="立方体 35"/>
          <p:cNvSpPr/>
          <p:nvPr>
            <p:custDataLst>
              <p:tags r:id="rId12"/>
            </p:custDataLst>
          </p:nvPr>
        </p:nvSpPr>
        <p:spPr>
          <a:xfrm>
            <a:off x="2779965" y="2878251"/>
            <a:ext cx="1097576" cy="2631606"/>
          </a:xfrm>
          <a:prstGeom prst="cube">
            <a:avLst>
              <a:gd name="adj" fmla="val 857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4932680" y="1922780"/>
            <a:ext cx="6636385" cy="913765"/>
            <a:chOff x="7768" y="3028"/>
            <a:chExt cx="10451" cy="1439"/>
          </a:xfrm>
        </p:grpSpPr>
        <p:sp>
          <p:nvSpPr>
            <p:cNvPr id="19" name="文本框 18"/>
            <p:cNvSpPr txBox="1"/>
            <p:nvPr>
              <p:custDataLst>
                <p:tags r:id="rId13"/>
              </p:custDataLst>
            </p:nvPr>
          </p:nvSpPr>
          <p:spPr bwMode="auto">
            <a:xfrm>
              <a:off x="7768" y="3028"/>
              <a:ext cx="10451" cy="1429"/>
            </a:xfrm>
            <a:prstGeom prst="rect">
              <a:avLst/>
            </a:prstGeom>
            <a:noFill/>
          </p:spPr>
          <p:txBody>
            <a:bodyPr wrap="square" lIns="90000" tIns="0" rIns="90000" bIns="46800">
              <a:noAutofit/>
            </a:bodyPr>
            <a:p>
              <a:pPr>
                <a:lnSpc>
                  <a:spcPct val="120000"/>
                </a:lnSpc>
              </a:pPr>
              <a:r>
                <a:rPr lang="zh-CN" altLang="en-US" sz="2400" b="1" spc="150">
                  <a:latin typeface="宋体" panose="02010600030101010101" pitchFamily="2" charset="-122"/>
                  <a:ea typeface="宋体" panose="02010600030101010101" pitchFamily="2" charset="-122"/>
                  <a:sym typeface="Arial" panose="020B0604020202020204" pitchFamily="34" charset="0"/>
                </a:rPr>
                <a:t>确定函数的零点或方程的根的问题中所涉及的函数</a:t>
              </a:r>
              <a:endPara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endParaRPr>
            </a:p>
          </p:txBody>
        </p:sp>
        <p:graphicFrame>
          <p:nvGraphicFramePr>
            <p:cNvPr id="25" name="对象 24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0313" y="3747"/>
            <a:ext cx="3046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" name="" r:id="rId14" imgW="914400" imgH="215900" progId="Equation.KSEE3">
                    <p:embed/>
                  </p:oleObj>
                </mc:Choice>
                <mc:Fallback>
                  <p:oleObj name="" r:id="rId14" imgW="914400" imgH="2159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0313" y="3747"/>
                          <a:ext cx="3046" cy="7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3797977" y="2794014"/>
            <a:ext cx="5419185" cy="895350"/>
          </a:xfrm>
        </p:spPr>
        <p:txBody>
          <a:bodyPr/>
          <a:lstStyle/>
          <a:p>
            <a:r>
              <a:rPr lang="zh-CN" altLang="en-US" sz="3600"/>
              <a:t>典例精析</a:t>
            </a:r>
            <a:endParaRPr lang="zh-CN" altLang="en-US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方法再探</a:t>
            </a:r>
            <a:r>
              <a:rPr lang="en-US" altLang="zh-CN"/>
              <a:t>4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96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对象 -2147482598"/>
          <p:cNvGraphicFramePr>
            <a:graphicFrameLocks noChangeAspect="1"/>
          </p:cNvGraphicFramePr>
          <p:nvPr/>
        </p:nvGraphicFramePr>
        <p:xfrm>
          <a:off x="1822133" y="1129030"/>
          <a:ext cx="5489575" cy="1880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3" imgW="2616200" imgH="889000" progId="Equation.KSEE3">
                  <p:embed/>
                </p:oleObj>
              </mc:Choice>
              <mc:Fallback>
                <p:oleObj name="" r:id="rId3" imgW="2616200" imgH="889000" progId="Equation.KSEE3">
                  <p:embed/>
                  <p:pic>
                    <p:nvPicPr>
                      <p:cNvPr id="0" name="图片 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2133" y="1129030"/>
                        <a:ext cx="5489575" cy="18808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94"/>
          <p:cNvGraphicFramePr>
            <a:graphicFrameLocks noChangeAspect="1"/>
          </p:cNvGraphicFramePr>
          <p:nvPr/>
        </p:nvGraphicFramePr>
        <p:xfrm>
          <a:off x="1904683" y="2796540"/>
          <a:ext cx="697928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5" imgW="3327400" imgH="393700" progId="Equation.KSEE3">
                  <p:embed/>
                </p:oleObj>
              </mc:Choice>
              <mc:Fallback>
                <p:oleObj name="" r:id="rId5" imgW="3327400" imgH="393700" progId="Equation.KSEE3">
                  <p:embed/>
                  <p:pic>
                    <p:nvPicPr>
                      <p:cNvPr id="0" name="图片 1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04683" y="2796540"/>
                        <a:ext cx="6979285" cy="831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593"/>
          <p:cNvGraphicFramePr>
            <a:graphicFrameLocks noChangeAspect="1"/>
          </p:cNvGraphicFramePr>
          <p:nvPr/>
        </p:nvGraphicFramePr>
        <p:xfrm>
          <a:off x="2676208" y="3628073"/>
          <a:ext cx="3062605" cy="483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7" imgW="1459865" imgH="228600" progId="Equation.KSEE3">
                  <p:embed/>
                </p:oleObj>
              </mc:Choice>
              <mc:Fallback>
                <p:oleObj name="" r:id="rId7" imgW="1459865" imgH="228600" progId="Equation.KSEE3">
                  <p:embed/>
                  <p:pic>
                    <p:nvPicPr>
                      <p:cNvPr id="0" name="图片 1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76208" y="3628073"/>
                        <a:ext cx="3062605" cy="4832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-2147482592"/>
          <p:cNvGraphicFramePr>
            <a:graphicFrameLocks noChangeAspect="1"/>
          </p:cNvGraphicFramePr>
          <p:nvPr/>
        </p:nvGraphicFramePr>
        <p:xfrm>
          <a:off x="2677160" y="4235133"/>
          <a:ext cx="5435600" cy="483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" name="" r:id="rId9" imgW="2590800" imgH="228600" progId="Equation.KSEE3">
                  <p:embed/>
                </p:oleObj>
              </mc:Choice>
              <mc:Fallback>
                <p:oleObj name="" r:id="rId9" imgW="2590800" imgH="228600" progId="Equation.KSEE3">
                  <p:embed/>
                  <p:pic>
                    <p:nvPicPr>
                      <p:cNvPr id="0" name="图片 2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77160" y="4235133"/>
                        <a:ext cx="5435600" cy="4832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-2147482591"/>
          <p:cNvGraphicFramePr>
            <a:graphicFrameLocks noChangeAspect="1"/>
          </p:cNvGraphicFramePr>
          <p:nvPr/>
        </p:nvGraphicFramePr>
        <p:xfrm>
          <a:off x="2676843" y="4832033"/>
          <a:ext cx="6980555" cy="456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11" imgW="3327400" imgH="215900" progId="Equation.KSEE3">
                  <p:embed/>
                </p:oleObj>
              </mc:Choice>
              <mc:Fallback>
                <p:oleObj name="" r:id="rId11" imgW="3327400" imgH="215900" progId="Equation.KSEE3">
                  <p:embed/>
                  <p:pic>
                    <p:nvPicPr>
                      <p:cNvPr id="0" name="图片 2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76843" y="4832033"/>
                        <a:ext cx="6980555" cy="4565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-2147482590"/>
          <p:cNvGraphicFramePr>
            <a:graphicFrameLocks noChangeAspect="1"/>
          </p:cNvGraphicFramePr>
          <p:nvPr/>
        </p:nvGraphicFramePr>
        <p:xfrm>
          <a:off x="2676843" y="5441950"/>
          <a:ext cx="730313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13" imgW="3479800" imgH="215900" progId="Equation.KSEE3">
                  <p:embed/>
                </p:oleObj>
              </mc:Choice>
              <mc:Fallback>
                <p:oleObj name="" r:id="rId13" imgW="3479800" imgH="215900" progId="Equation.KSEE3">
                  <p:embed/>
                  <p:pic>
                    <p:nvPicPr>
                      <p:cNvPr id="0" name="图片 23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676843" y="5441950"/>
                        <a:ext cx="7303135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-2147482589"/>
          <p:cNvGraphicFramePr>
            <a:graphicFrameLocks noChangeAspect="1"/>
          </p:cNvGraphicFramePr>
          <p:nvPr/>
        </p:nvGraphicFramePr>
        <p:xfrm>
          <a:off x="2676525" y="6018530"/>
          <a:ext cx="631698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15" imgW="3009900" imgH="215900" progId="Equation.KSEE3">
                  <p:embed/>
                </p:oleObj>
              </mc:Choice>
              <mc:Fallback>
                <p:oleObj name="" r:id="rId15" imgW="3009900" imgH="215900" progId="Equation.KSEE3">
                  <p:embed/>
                  <p:pic>
                    <p:nvPicPr>
                      <p:cNvPr id="0" name="图片 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76525" y="6018530"/>
                        <a:ext cx="6316980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方法再探</a:t>
            </a:r>
            <a:r>
              <a:rPr lang="en-US" altLang="zh-CN"/>
              <a:t>4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96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对象 -2147482598"/>
          <p:cNvGraphicFramePr>
            <a:graphicFrameLocks noChangeAspect="1"/>
          </p:cNvGraphicFramePr>
          <p:nvPr/>
        </p:nvGraphicFramePr>
        <p:xfrm>
          <a:off x="1822133" y="1129030"/>
          <a:ext cx="5489575" cy="1880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3" imgW="2616200" imgH="889000" progId="Equation.KSEE3">
                  <p:embed/>
                </p:oleObj>
              </mc:Choice>
              <mc:Fallback>
                <p:oleObj name="" r:id="rId3" imgW="2616200" imgH="889000" progId="Equation.KSEE3">
                  <p:embed/>
                  <p:pic>
                    <p:nvPicPr>
                      <p:cNvPr id="0" name="图片 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2133" y="1129030"/>
                        <a:ext cx="5489575" cy="18808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88"/>
          <p:cNvGraphicFramePr>
            <a:graphicFrameLocks noChangeAspect="1"/>
          </p:cNvGraphicFramePr>
          <p:nvPr/>
        </p:nvGraphicFramePr>
        <p:xfrm>
          <a:off x="1929448" y="3053398"/>
          <a:ext cx="6395085" cy="483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5" imgW="3048000" imgH="228600" progId="Equation.KSEE3">
                  <p:embed/>
                </p:oleObj>
              </mc:Choice>
              <mc:Fallback>
                <p:oleObj name="" r:id="rId5" imgW="3048000" imgH="2286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29448" y="3053398"/>
                        <a:ext cx="6395085" cy="4832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586"/>
          <p:cNvGraphicFramePr>
            <a:graphicFrameLocks noChangeAspect="1"/>
          </p:cNvGraphicFramePr>
          <p:nvPr/>
        </p:nvGraphicFramePr>
        <p:xfrm>
          <a:off x="3054985" y="3637280"/>
          <a:ext cx="3440430" cy="483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7" imgW="1638300" imgH="228600" progId="Equation.KSEE3">
                  <p:embed/>
                </p:oleObj>
              </mc:Choice>
              <mc:Fallback>
                <p:oleObj name="" r:id="rId7" imgW="1638300" imgH="228600" progId="Equation.KSEE3">
                  <p:embed/>
                  <p:pic>
                    <p:nvPicPr>
                      <p:cNvPr id="0" name="图片 1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54985" y="3637280"/>
                        <a:ext cx="3440430" cy="4838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-2147482587"/>
          <p:cNvGraphicFramePr>
            <a:graphicFrameLocks noChangeAspect="1"/>
          </p:cNvGraphicFramePr>
          <p:nvPr/>
        </p:nvGraphicFramePr>
        <p:xfrm>
          <a:off x="6800215" y="3637280"/>
          <a:ext cx="3653790" cy="483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" name="" r:id="rId9" imgW="1739900" imgH="228600" progId="Equation.KSEE3">
                  <p:embed/>
                </p:oleObj>
              </mc:Choice>
              <mc:Fallback>
                <p:oleObj name="" r:id="rId9" imgW="1739900" imgH="228600" progId="Equation.KSEE3">
                  <p:embed/>
                  <p:pic>
                    <p:nvPicPr>
                      <p:cNvPr id="0" name="图片 1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00215" y="3637280"/>
                        <a:ext cx="3653790" cy="4838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-2147482584"/>
          <p:cNvGraphicFramePr>
            <a:graphicFrameLocks noChangeAspect="1"/>
          </p:cNvGraphicFramePr>
          <p:nvPr/>
        </p:nvGraphicFramePr>
        <p:xfrm>
          <a:off x="3054985" y="4225925"/>
          <a:ext cx="6214110" cy="483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11" imgW="2959100" imgH="228600" progId="Equation.KSEE3">
                  <p:embed/>
                </p:oleObj>
              </mc:Choice>
              <mc:Fallback>
                <p:oleObj name="" r:id="rId11" imgW="2959100" imgH="228600" progId="Equation.KSEE3">
                  <p:embed/>
                  <p:pic>
                    <p:nvPicPr>
                      <p:cNvPr id="0" name="图片 2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54985" y="4225925"/>
                        <a:ext cx="6214110" cy="4838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-2147482583"/>
          <p:cNvGraphicFramePr>
            <a:graphicFrameLocks noChangeAspect="1"/>
          </p:cNvGraphicFramePr>
          <p:nvPr/>
        </p:nvGraphicFramePr>
        <p:xfrm>
          <a:off x="3054985" y="4848225"/>
          <a:ext cx="2693670" cy="483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" r:id="rId13" imgW="1282700" imgH="228600" progId="Equation.KSEE3">
                  <p:embed/>
                </p:oleObj>
              </mc:Choice>
              <mc:Fallback>
                <p:oleObj name="" r:id="rId13" imgW="1282700" imgH="228600" progId="Equation.KSEE3">
                  <p:embed/>
                  <p:pic>
                    <p:nvPicPr>
                      <p:cNvPr id="0" name="图片 2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054985" y="4848225"/>
                        <a:ext cx="2693670" cy="4838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方法再探</a:t>
            </a:r>
            <a:r>
              <a:rPr lang="en-US" altLang="zh-CN"/>
              <a:t>4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96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对象 -2147482598"/>
          <p:cNvGraphicFramePr>
            <a:graphicFrameLocks noChangeAspect="1"/>
          </p:cNvGraphicFramePr>
          <p:nvPr/>
        </p:nvGraphicFramePr>
        <p:xfrm>
          <a:off x="1822133" y="1129030"/>
          <a:ext cx="5489575" cy="1880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3" imgW="2616200" imgH="889000" progId="Equation.KSEE3">
                  <p:embed/>
                </p:oleObj>
              </mc:Choice>
              <mc:Fallback>
                <p:oleObj name="" r:id="rId3" imgW="2616200" imgH="889000" progId="Equation.KSEE3">
                  <p:embed/>
                  <p:pic>
                    <p:nvPicPr>
                      <p:cNvPr id="0" name="图片 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2133" y="1129030"/>
                        <a:ext cx="5489575" cy="18808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82"/>
          <p:cNvGraphicFramePr>
            <a:graphicFrameLocks noChangeAspect="1"/>
          </p:cNvGraphicFramePr>
          <p:nvPr/>
        </p:nvGraphicFramePr>
        <p:xfrm>
          <a:off x="3001645" y="2971800"/>
          <a:ext cx="458724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5" imgW="2184400" imgH="431800" progId="Equation.KSEE3">
                  <p:embed/>
                </p:oleObj>
              </mc:Choice>
              <mc:Fallback>
                <p:oleObj name="" r:id="rId5" imgW="2184400" imgH="4318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01645" y="2971800"/>
                        <a:ext cx="4587240" cy="914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581"/>
          <p:cNvGraphicFramePr>
            <a:graphicFrameLocks noChangeAspect="1"/>
          </p:cNvGraphicFramePr>
          <p:nvPr/>
        </p:nvGraphicFramePr>
        <p:xfrm>
          <a:off x="7870190" y="3012123"/>
          <a:ext cx="2880360" cy="833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7" imgW="1371600" imgH="393700" progId="Equation.KSEE3">
                  <p:embed/>
                </p:oleObj>
              </mc:Choice>
              <mc:Fallback>
                <p:oleObj name="" r:id="rId7" imgW="1371600" imgH="393700" progId="Equation.KSEE3">
                  <p:embed/>
                  <p:pic>
                    <p:nvPicPr>
                      <p:cNvPr id="0" name="图片 1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870190" y="3012123"/>
                        <a:ext cx="2880360" cy="8337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-2147482580"/>
          <p:cNvGraphicFramePr>
            <a:graphicFrameLocks noChangeAspect="1"/>
          </p:cNvGraphicFramePr>
          <p:nvPr/>
        </p:nvGraphicFramePr>
        <p:xfrm>
          <a:off x="2993390" y="3890328"/>
          <a:ext cx="6027420" cy="915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9" imgW="2870200" imgH="431800" progId="Equation.KSEE3">
                  <p:embed/>
                </p:oleObj>
              </mc:Choice>
              <mc:Fallback>
                <p:oleObj name="" r:id="rId9" imgW="2870200" imgH="431800" progId="Equation.KSEE3">
                  <p:embed/>
                  <p:pic>
                    <p:nvPicPr>
                      <p:cNvPr id="0" name="图片 1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93390" y="3890328"/>
                        <a:ext cx="6027420" cy="9150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-2147482579"/>
          <p:cNvGraphicFramePr>
            <a:graphicFrameLocks noChangeAspect="1"/>
          </p:cNvGraphicFramePr>
          <p:nvPr/>
        </p:nvGraphicFramePr>
        <p:xfrm>
          <a:off x="9020810" y="3890328"/>
          <a:ext cx="2747010" cy="915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" name="" r:id="rId11" imgW="1308100" imgH="431800" progId="Equation.KSEE3">
                  <p:embed/>
                </p:oleObj>
              </mc:Choice>
              <mc:Fallback>
                <p:oleObj name="" r:id="rId11" imgW="1308100" imgH="431800" progId="Equation.KSEE3">
                  <p:embed/>
                  <p:pic>
                    <p:nvPicPr>
                      <p:cNvPr id="0" name="图片 2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020810" y="3890328"/>
                        <a:ext cx="2747010" cy="9150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-2147482578"/>
          <p:cNvGraphicFramePr>
            <a:graphicFrameLocks noChangeAspect="1"/>
          </p:cNvGraphicFramePr>
          <p:nvPr/>
        </p:nvGraphicFramePr>
        <p:xfrm>
          <a:off x="4358005" y="4805680"/>
          <a:ext cx="3120390" cy="1023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13" imgW="1485900" imgH="482600" progId="Equation.KSEE3">
                  <p:embed/>
                </p:oleObj>
              </mc:Choice>
              <mc:Fallback>
                <p:oleObj name="" r:id="rId13" imgW="1485900" imgH="482600" progId="Equation.KSEE3">
                  <p:embed/>
                  <p:pic>
                    <p:nvPicPr>
                      <p:cNvPr id="0" name="图片 2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58005" y="4805680"/>
                        <a:ext cx="3120390" cy="10236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-2147482576"/>
          <p:cNvGraphicFramePr>
            <a:graphicFrameLocks noChangeAspect="1"/>
          </p:cNvGraphicFramePr>
          <p:nvPr/>
        </p:nvGraphicFramePr>
        <p:xfrm>
          <a:off x="2993390" y="5769293"/>
          <a:ext cx="4212590" cy="836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15" imgW="2005965" imgH="393700" progId="Equation.KSEE3">
                  <p:embed/>
                </p:oleObj>
              </mc:Choice>
              <mc:Fallback>
                <p:oleObj name="" r:id="rId15" imgW="2005965" imgH="393700" progId="Equation.KSEE3">
                  <p:embed/>
                  <p:pic>
                    <p:nvPicPr>
                      <p:cNvPr id="0" name="图片 2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993390" y="5769293"/>
                        <a:ext cx="4212590" cy="8362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-2147482577"/>
          <p:cNvGraphicFramePr>
            <a:graphicFrameLocks noChangeAspect="1"/>
          </p:cNvGraphicFramePr>
          <p:nvPr/>
        </p:nvGraphicFramePr>
        <p:xfrm>
          <a:off x="7478395" y="4899660"/>
          <a:ext cx="1706880" cy="835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17" imgW="812800" imgH="393700" progId="Equation.KSEE3">
                  <p:embed/>
                </p:oleObj>
              </mc:Choice>
              <mc:Fallback>
                <p:oleObj name="" r:id="rId17" imgW="812800" imgH="393700" progId="Equation.KSEE3">
                  <p:embed/>
                  <p:pic>
                    <p:nvPicPr>
                      <p:cNvPr id="0" name="图片 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478395" y="4899660"/>
                        <a:ext cx="1706880" cy="8356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练习巩固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问题分析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09545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对象 -2147482598"/>
          <p:cNvGraphicFramePr>
            <a:graphicFrameLocks noChangeAspect="1"/>
          </p:cNvGraphicFramePr>
          <p:nvPr/>
        </p:nvGraphicFramePr>
        <p:xfrm>
          <a:off x="1822450" y="1223645"/>
          <a:ext cx="5545455" cy="1290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1981200" imgH="457200" progId="Equation.KSEE3">
                  <p:embed/>
                </p:oleObj>
              </mc:Choice>
              <mc:Fallback>
                <p:oleObj name="" r:id="rId3" imgW="1981200" imgH="4572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2450" y="1223645"/>
                        <a:ext cx="5545455" cy="12909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56"/>
          <p:cNvGraphicFramePr>
            <a:graphicFrameLocks noChangeAspect="1"/>
          </p:cNvGraphicFramePr>
          <p:nvPr/>
        </p:nvGraphicFramePr>
        <p:xfrm>
          <a:off x="2179320" y="2709545"/>
          <a:ext cx="7963535" cy="500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5" imgW="3467100" imgH="215900" progId="Equation.KSEE3">
                  <p:embed/>
                </p:oleObj>
              </mc:Choice>
              <mc:Fallback>
                <p:oleObj name="" r:id="rId5" imgW="3467100" imgH="215900" progId="Equation.KSEE3">
                  <p:embed/>
                  <p:pic>
                    <p:nvPicPr>
                      <p:cNvPr id="0" name="图片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79320" y="2709545"/>
                        <a:ext cx="7963535" cy="5003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-2147482555"/>
          <p:cNvGraphicFramePr>
            <a:graphicFrameLocks noChangeAspect="1"/>
          </p:cNvGraphicFramePr>
          <p:nvPr/>
        </p:nvGraphicFramePr>
        <p:xfrm>
          <a:off x="3234055" y="3321050"/>
          <a:ext cx="469011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7" imgW="2234565" imgH="215900" progId="Equation.KSEE3">
                  <p:embed/>
                </p:oleObj>
              </mc:Choice>
              <mc:Fallback>
                <p:oleObj name="" r:id="rId7" imgW="2234565" imgH="215900" progId="Equation.KSEE3">
                  <p:embed/>
                  <p:pic>
                    <p:nvPicPr>
                      <p:cNvPr id="0" name="图片 1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34055" y="3321050"/>
                        <a:ext cx="4690110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-2147482554"/>
          <p:cNvGraphicFramePr>
            <a:graphicFrameLocks noChangeAspect="1"/>
          </p:cNvGraphicFramePr>
          <p:nvPr/>
        </p:nvGraphicFramePr>
        <p:xfrm>
          <a:off x="3233738" y="3843973"/>
          <a:ext cx="3918585" cy="833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9" imgW="1866900" imgH="393700" progId="Equation.KSEE3">
                  <p:embed/>
                </p:oleObj>
              </mc:Choice>
              <mc:Fallback>
                <p:oleObj name="" r:id="rId9" imgW="1866900" imgH="393700" progId="Equation.KSEE3">
                  <p:embed/>
                  <p:pic>
                    <p:nvPicPr>
                      <p:cNvPr id="0" name="图片 1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33738" y="3843973"/>
                        <a:ext cx="3918585" cy="8337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-2147482553"/>
          <p:cNvGraphicFramePr>
            <a:graphicFrameLocks noChangeAspect="1"/>
          </p:cNvGraphicFramePr>
          <p:nvPr/>
        </p:nvGraphicFramePr>
        <p:xfrm>
          <a:off x="7367905" y="3844290"/>
          <a:ext cx="3519170" cy="887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1" imgW="1676400" imgH="419100" progId="Equation.KSEE3">
                  <p:embed/>
                </p:oleObj>
              </mc:Choice>
              <mc:Fallback>
                <p:oleObj name="" r:id="rId11" imgW="1676400" imgH="419100" progId="Equation.KSEE3">
                  <p:embed/>
                  <p:pic>
                    <p:nvPicPr>
                      <p:cNvPr id="0" name="图片 1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367905" y="3844290"/>
                        <a:ext cx="3519170" cy="8877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-2147482552"/>
          <p:cNvGraphicFramePr>
            <a:graphicFrameLocks noChangeAspect="1"/>
          </p:cNvGraphicFramePr>
          <p:nvPr/>
        </p:nvGraphicFramePr>
        <p:xfrm>
          <a:off x="3233738" y="4799013"/>
          <a:ext cx="4690745" cy="457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3" imgW="2234565" imgH="215900" progId="Equation.KSEE3">
                  <p:embed/>
                </p:oleObj>
              </mc:Choice>
              <mc:Fallback>
                <p:oleObj name="" r:id="rId13" imgW="2234565" imgH="2159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33738" y="4799013"/>
                        <a:ext cx="4690745" cy="457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-2147482551"/>
          <p:cNvGraphicFramePr>
            <a:graphicFrameLocks noChangeAspect="1"/>
          </p:cNvGraphicFramePr>
          <p:nvPr/>
        </p:nvGraphicFramePr>
        <p:xfrm>
          <a:off x="3234055" y="5489258"/>
          <a:ext cx="2932430" cy="457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15" imgW="1397000" imgH="215900" progId="Equation.KSEE3">
                  <p:embed/>
                </p:oleObj>
              </mc:Choice>
              <mc:Fallback>
                <p:oleObj name="" r:id="rId15" imgW="1397000" imgH="215900" progId="Equation.KSEE3">
                  <p:embed/>
                  <p:pic>
                    <p:nvPicPr>
                      <p:cNvPr id="0" name="图片 15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34055" y="5489258"/>
                        <a:ext cx="2932430" cy="457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-2147482550"/>
          <p:cNvGraphicFramePr>
            <a:graphicFrameLocks noChangeAspect="1"/>
          </p:cNvGraphicFramePr>
          <p:nvPr/>
        </p:nvGraphicFramePr>
        <p:xfrm>
          <a:off x="3233738" y="6135370"/>
          <a:ext cx="6586855" cy="485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17" imgW="3136900" imgH="228600" progId="Equation.KSEE3">
                  <p:embed/>
                </p:oleObj>
              </mc:Choice>
              <mc:Fallback>
                <p:oleObj name="" r:id="rId17" imgW="3136900" imgH="228600" progId="Equation.KSEE3">
                  <p:embed/>
                  <p:pic>
                    <p:nvPicPr>
                      <p:cNvPr id="0" name="图片 1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233738" y="6135370"/>
                        <a:ext cx="6586855" cy="48514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练习巩固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问题分析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09545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对象 -2147482598"/>
          <p:cNvGraphicFramePr>
            <a:graphicFrameLocks noChangeAspect="1"/>
          </p:cNvGraphicFramePr>
          <p:nvPr/>
        </p:nvGraphicFramePr>
        <p:xfrm>
          <a:off x="1822450" y="1223645"/>
          <a:ext cx="5545455" cy="1290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1981200" imgH="457200" progId="Equation.KSEE3">
                  <p:embed/>
                </p:oleObj>
              </mc:Choice>
              <mc:Fallback>
                <p:oleObj name="" r:id="rId3" imgW="1981200" imgH="4572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2450" y="1223645"/>
                        <a:ext cx="5545455" cy="12909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-2147482551"/>
          <p:cNvGraphicFramePr>
            <a:graphicFrameLocks noChangeAspect="1"/>
          </p:cNvGraphicFramePr>
          <p:nvPr/>
        </p:nvGraphicFramePr>
        <p:xfrm>
          <a:off x="2640330" y="2709228"/>
          <a:ext cx="2932430" cy="457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5" imgW="1397000" imgH="215900" progId="Equation.KSEE3">
                  <p:embed/>
                </p:oleObj>
              </mc:Choice>
              <mc:Fallback>
                <p:oleObj name="" r:id="rId5" imgW="1397000" imgH="215900" progId="Equation.KSEE3">
                  <p:embed/>
                  <p:pic>
                    <p:nvPicPr>
                      <p:cNvPr id="0" name="图片 1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40330" y="2709228"/>
                        <a:ext cx="2932430" cy="457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-2147482550"/>
          <p:cNvGraphicFramePr>
            <a:graphicFrameLocks noChangeAspect="1"/>
          </p:cNvGraphicFramePr>
          <p:nvPr/>
        </p:nvGraphicFramePr>
        <p:xfrm>
          <a:off x="2640013" y="3321050"/>
          <a:ext cx="6586855" cy="485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7" imgW="3136900" imgH="228600" progId="Equation.KSEE3">
                  <p:embed/>
                </p:oleObj>
              </mc:Choice>
              <mc:Fallback>
                <p:oleObj name="" r:id="rId7" imgW="3136900" imgH="228600" progId="Equation.KSEE3">
                  <p:embed/>
                  <p:pic>
                    <p:nvPicPr>
                      <p:cNvPr id="0" name="图片 1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40013" y="3321050"/>
                        <a:ext cx="6586855" cy="48514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49"/>
          <p:cNvGraphicFramePr>
            <a:graphicFrameLocks noChangeAspect="1"/>
          </p:cNvGraphicFramePr>
          <p:nvPr/>
        </p:nvGraphicFramePr>
        <p:xfrm>
          <a:off x="2640330" y="3870643"/>
          <a:ext cx="362712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9" imgW="1727200" imgH="228600" progId="Equation.KSEE3">
                  <p:embed/>
                </p:oleObj>
              </mc:Choice>
              <mc:Fallback>
                <p:oleObj name="" r:id="rId9" imgW="1727200" imgH="228600" progId="Equation.KSEE3">
                  <p:embed/>
                  <p:pic>
                    <p:nvPicPr>
                      <p:cNvPr id="0" name="图片 2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40330" y="3870643"/>
                        <a:ext cx="3627120" cy="485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548"/>
          <p:cNvGraphicFramePr>
            <a:graphicFrameLocks noChangeAspect="1"/>
          </p:cNvGraphicFramePr>
          <p:nvPr/>
        </p:nvGraphicFramePr>
        <p:xfrm>
          <a:off x="2640330" y="4356418"/>
          <a:ext cx="365379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11" imgW="1739900" imgH="228600" progId="Equation.KSEE3">
                  <p:embed/>
                </p:oleObj>
              </mc:Choice>
              <mc:Fallback>
                <p:oleObj name="" r:id="rId11" imgW="1739900" imgH="228600" progId="Equation.KSEE3">
                  <p:embed/>
                  <p:pic>
                    <p:nvPicPr>
                      <p:cNvPr id="0" name="图片 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40330" y="4356418"/>
                        <a:ext cx="3653790" cy="485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-2147482547"/>
          <p:cNvGraphicFramePr>
            <a:graphicFrameLocks noChangeAspect="1"/>
          </p:cNvGraphicFramePr>
          <p:nvPr/>
        </p:nvGraphicFramePr>
        <p:xfrm>
          <a:off x="2640330" y="4842193"/>
          <a:ext cx="736092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" r:id="rId13" imgW="3505200" imgH="228600" progId="Equation.KSEE3">
                  <p:embed/>
                </p:oleObj>
              </mc:Choice>
              <mc:Fallback>
                <p:oleObj name="" r:id="rId13" imgW="3505200" imgH="228600" progId="Equation.KSEE3">
                  <p:embed/>
                  <p:pic>
                    <p:nvPicPr>
                      <p:cNvPr id="0" name="图片 2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640330" y="4842193"/>
                        <a:ext cx="7360920" cy="485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-2147482545"/>
          <p:cNvGraphicFramePr>
            <a:graphicFrameLocks noChangeAspect="1"/>
          </p:cNvGraphicFramePr>
          <p:nvPr/>
        </p:nvGraphicFramePr>
        <p:xfrm>
          <a:off x="2640330" y="5326063"/>
          <a:ext cx="269367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" name="" r:id="rId15" imgW="1282700" imgH="228600" progId="Equation.KSEE3">
                  <p:embed/>
                </p:oleObj>
              </mc:Choice>
              <mc:Fallback>
                <p:oleObj name="" r:id="rId15" imgW="1282700" imgH="228600" progId="Equation.KSEE3">
                  <p:embed/>
                  <p:pic>
                    <p:nvPicPr>
                      <p:cNvPr id="0" name="图片 2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40330" y="5326063"/>
                        <a:ext cx="2693670" cy="485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练习巩固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问题分析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09545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对象 -2147482598"/>
          <p:cNvGraphicFramePr>
            <a:graphicFrameLocks noChangeAspect="1"/>
          </p:cNvGraphicFramePr>
          <p:nvPr/>
        </p:nvGraphicFramePr>
        <p:xfrm>
          <a:off x="1822450" y="1223645"/>
          <a:ext cx="5545455" cy="1290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1981200" imgH="457200" progId="Equation.KSEE3">
                  <p:embed/>
                </p:oleObj>
              </mc:Choice>
              <mc:Fallback>
                <p:oleObj name="" r:id="rId3" imgW="1981200" imgH="4572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2450" y="1223645"/>
                        <a:ext cx="5545455" cy="12909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44"/>
          <p:cNvGraphicFramePr>
            <a:graphicFrameLocks noChangeAspect="1"/>
          </p:cNvGraphicFramePr>
          <p:nvPr/>
        </p:nvGraphicFramePr>
        <p:xfrm>
          <a:off x="2455545" y="2619058"/>
          <a:ext cx="552069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5" imgW="2628900" imgH="431800" progId="Equation.KSEE3">
                  <p:embed/>
                </p:oleObj>
              </mc:Choice>
              <mc:Fallback>
                <p:oleObj name="" r:id="rId5" imgW="2628900" imgH="431800" progId="Equation.KSEE3">
                  <p:embed/>
                  <p:pic>
                    <p:nvPicPr>
                      <p:cNvPr id="0" name="图片 1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55545" y="2619058"/>
                        <a:ext cx="5520690" cy="917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543"/>
          <p:cNvGraphicFramePr>
            <a:graphicFrameLocks noChangeAspect="1"/>
          </p:cNvGraphicFramePr>
          <p:nvPr/>
        </p:nvGraphicFramePr>
        <p:xfrm>
          <a:off x="2455545" y="3536950"/>
          <a:ext cx="4187190" cy="513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7" imgW="1993900" imgH="241300" progId="Equation.KSEE3">
                  <p:embed/>
                </p:oleObj>
              </mc:Choice>
              <mc:Fallback>
                <p:oleObj name="" r:id="rId7" imgW="1993900" imgH="2413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55545" y="3536950"/>
                        <a:ext cx="4187190" cy="5130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-2147482542"/>
          <p:cNvGraphicFramePr>
            <a:graphicFrameLocks noChangeAspect="1"/>
          </p:cNvGraphicFramePr>
          <p:nvPr/>
        </p:nvGraphicFramePr>
        <p:xfrm>
          <a:off x="4463415" y="4125278"/>
          <a:ext cx="168021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9" imgW="800100" imgH="431800" progId="Equation.KSEE3">
                  <p:embed/>
                </p:oleObj>
              </mc:Choice>
              <mc:Fallback>
                <p:oleObj name="" r:id="rId9" imgW="800100" imgH="431800" progId="Equation.KSEE3">
                  <p:embed/>
                  <p:pic>
                    <p:nvPicPr>
                      <p:cNvPr id="0" name="图片 1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63415" y="4125278"/>
                        <a:ext cx="1680210" cy="917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-2147482541"/>
          <p:cNvGraphicFramePr>
            <a:graphicFrameLocks noChangeAspect="1"/>
          </p:cNvGraphicFramePr>
          <p:nvPr/>
        </p:nvGraphicFramePr>
        <p:xfrm>
          <a:off x="4463415" y="4967605"/>
          <a:ext cx="192024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1" imgW="914400" imgH="457200" progId="Equation.KSEE3">
                  <p:embed/>
                </p:oleObj>
              </mc:Choice>
              <mc:Fallback>
                <p:oleObj name="" r:id="rId11" imgW="914400" imgH="457200" progId="Equation.KSEE3">
                  <p:embed/>
                  <p:pic>
                    <p:nvPicPr>
                      <p:cNvPr id="0" name="图片 1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63415" y="4967605"/>
                        <a:ext cx="1920240" cy="971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-2147482540"/>
          <p:cNvGraphicFramePr>
            <a:graphicFrameLocks noChangeAspect="1"/>
          </p:cNvGraphicFramePr>
          <p:nvPr/>
        </p:nvGraphicFramePr>
        <p:xfrm>
          <a:off x="2455545" y="6038533"/>
          <a:ext cx="3732530" cy="459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3" imgW="1777365" imgH="215900" progId="Equation.KSEE3">
                  <p:embed/>
                </p:oleObj>
              </mc:Choice>
              <mc:Fallback>
                <p:oleObj name="" r:id="rId13" imgW="1777365" imgH="215900" progId="Equation.KSEE3">
                  <p:embed/>
                  <p:pic>
                    <p:nvPicPr>
                      <p:cNvPr id="0" name="图片 1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455545" y="6038533"/>
                        <a:ext cx="3732530" cy="4591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3797977" y="2794014"/>
            <a:ext cx="5419185" cy="895350"/>
          </a:xfrm>
        </p:spPr>
        <p:txBody>
          <a:bodyPr/>
          <a:lstStyle/>
          <a:p>
            <a:r>
              <a:rPr lang="zh-CN" altLang="en-US" sz="3600"/>
              <a:t>小结</a:t>
            </a:r>
            <a:endParaRPr lang="zh-CN" altLang="en-US" sz="3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H="1">
            <a:off x="1907015" y="690880"/>
            <a:ext cx="9610" cy="5430515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poetry_91022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>
            <a:off x="469265" y="5129001"/>
            <a:ext cx="898119" cy="1241320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p>
            <a:endParaRPr lang="zh-CN" altLang="en-US" sz="1350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0555" y="1323975"/>
            <a:ext cx="736600" cy="2301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 algn="l"/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总 结 归 纳</a:t>
            </a:r>
            <a:endParaRPr lang="zh-CN" altLang="en-US" sz="3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</p:txBody>
      </p:sp>
      <p:sp>
        <p:nvSpPr>
          <p:cNvPr id="20" name="立方体 19"/>
          <p:cNvSpPr/>
          <p:nvPr>
            <p:custDataLst>
              <p:tags r:id="rId2"/>
            </p:custDataLst>
          </p:nvPr>
        </p:nvSpPr>
        <p:spPr>
          <a:xfrm>
            <a:off x="1988153" y="1983161"/>
            <a:ext cx="1471067" cy="3526696"/>
          </a:xfrm>
          <a:prstGeom prst="cube">
            <a:avLst>
              <a:gd name="adj" fmla="val 8834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4238625" y="1379220"/>
            <a:ext cx="5832213" cy="416627"/>
            <a:chOff x="8624" y="2158"/>
            <a:chExt cx="9185" cy="656"/>
          </a:xfrm>
        </p:grpSpPr>
        <p:sp>
          <p:nvSpPr>
            <p:cNvPr id="5" name="椭圆 4"/>
            <p:cNvSpPr/>
            <p:nvPr>
              <p:custDataLst>
                <p:tags r:id="rId3"/>
              </p:custDataLst>
            </p:nvPr>
          </p:nvSpPr>
          <p:spPr bwMode="auto">
            <a:xfrm flipH="1">
              <a:off x="8624" y="2355"/>
              <a:ext cx="262" cy="26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8" name="文本框 17"/>
            <p:cNvSpPr txBox="1"/>
            <p:nvPr>
              <p:custDataLst>
                <p:tags r:id="rId4"/>
              </p:custDataLst>
            </p:nvPr>
          </p:nvSpPr>
          <p:spPr bwMode="auto">
            <a:xfrm>
              <a:off x="9063" y="215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  <a:sym typeface="Arial" panose="020B0604020202020204" pitchFamily="34" charset="0"/>
                </a:rPr>
                <a:t>方法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9" name="文本框 18"/>
          <p:cNvSpPr txBox="1"/>
          <p:nvPr>
            <p:custDataLst>
              <p:tags r:id="rId5"/>
            </p:custDataLst>
          </p:nvPr>
        </p:nvSpPr>
        <p:spPr bwMode="auto">
          <a:xfrm>
            <a:off x="4932680" y="1922780"/>
            <a:ext cx="6636385" cy="1362075"/>
          </a:xfrm>
          <a:prstGeom prst="rect">
            <a:avLst/>
          </a:prstGeom>
          <a:noFill/>
        </p:spPr>
        <p:txBody>
          <a:bodyPr wrap="square" lIns="90000" tIns="0" rIns="90000" bIns="46800">
            <a:noAutofit/>
          </a:bodyPr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借助导数方法求得函数的单调性、极值、最值后，结合函数的零点存在性定理来判断函数零点的个数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4238625" y="3284855"/>
            <a:ext cx="5808345" cy="416560"/>
            <a:chOff x="8886" y="3608"/>
            <a:chExt cx="9147" cy="656"/>
          </a:xfrm>
        </p:grpSpPr>
        <p:sp>
          <p:nvSpPr>
            <p:cNvPr id="10" name="椭圆 9"/>
            <p:cNvSpPr/>
            <p:nvPr>
              <p:custDataLst>
                <p:tags r:id="rId6"/>
              </p:custDataLst>
            </p:nvPr>
          </p:nvSpPr>
          <p:spPr bwMode="auto">
            <a:xfrm flipH="1">
              <a:off x="8886" y="3926"/>
              <a:ext cx="262" cy="26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accent1">
                  <a:lumMod val="60000"/>
                  <a:lumOff val="40000"/>
                </a:schemeClr>
              </a:solidFill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6" name="文本框 15"/>
            <p:cNvSpPr txBox="1"/>
            <p:nvPr>
              <p:custDataLst>
                <p:tags r:id="rId7"/>
              </p:custDataLst>
            </p:nvPr>
          </p:nvSpPr>
          <p:spPr bwMode="auto">
            <a:xfrm>
              <a:off x="9287" y="360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  <a:sym typeface="Arial" panose="020B0604020202020204" pitchFamily="34" charset="0"/>
                </a:rPr>
                <a:t>关键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7" name="文本框 16"/>
          <p:cNvSpPr txBox="1"/>
          <p:nvPr>
            <p:custDataLst>
              <p:tags r:id="rId8"/>
            </p:custDataLst>
          </p:nvPr>
        </p:nvSpPr>
        <p:spPr bwMode="auto">
          <a:xfrm>
            <a:off x="4932680" y="3783330"/>
            <a:ext cx="6506210" cy="1628775"/>
          </a:xfrm>
          <a:prstGeom prst="rect">
            <a:avLst/>
          </a:prstGeom>
          <a:noFill/>
        </p:spPr>
        <p:txBody>
          <a:bodyPr wrap="square" lIns="90000" tIns="0" rIns="90000" bIns="46800">
            <a:noAutofit/>
          </a:bodyPr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将函数零点、方程的根、曲线交点相互转化，突出导数的工具作用，体现转化与化归的思想方法</a:t>
            </a:r>
            <a:r>
              <a:rPr lang="en-US" altLang="zh-CN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.</a:t>
            </a:r>
            <a:endParaRPr lang="en-US" altLang="zh-CN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35" name="立方体 34"/>
          <p:cNvSpPr/>
          <p:nvPr>
            <p:custDataLst>
              <p:tags r:id="rId9"/>
            </p:custDataLst>
          </p:nvPr>
        </p:nvSpPr>
        <p:spPr>
          <a:xfrm>
            <a:off x="2356549" y="2334471"/>
            <a:ext cx="1324389" cy="3175386"/>
          </a:xfrm>
          <a:prstGeom prst="cube">
            <a:avLst>
              <a:gd name="adj" fmla="val 85731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6" name="立方体 35"/>
          <p:cNvSpPr/>
          <p:nvPr>
            <p:custDataLst>
              <p:tags r:id="rId10"/>
            </p:custDataLst>
          </p:nvPr>
        </p:nvSpPr>
        <p:spPr>
          <a:xfrm>
            <a:off x="2779965" y="2878251"/>
            <a:ext cx="1097576" cy="2631606"/>
          </a:xfrm>
          <a:prstGeom prst="cube">
            <a:avLst>
              <a:gd name="adj" fmla="val 857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对象 2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192" y="858442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think-cell Slide" r:id="rId2" imgW="9525" imgH="9525" progId="TCLayout.ActiveDocument.1">
                  <p:embed/>
                </p:oleObj>
              </mc:Choice>
              <mc:Fallback>
                <p:oleObj name="think-cell Slide" r:id="rId2" imgW="9525" imgH="9525" progId="TCLayout.ActiveDocument.1">
                  <p:embed/>
                  <p:pic>
                    <p:nvPicPr>
                      <p:cNvPr id="0" name="对象 2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25192" y="858442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 1" hidden="1"/>
          <p:cNvSpPr/>
          <p:nvPr>
            <p:custDataLst>
              <p:tags r:id="rId4"/>
            </p:custDataLst>
          </p:nvPr>
        </p:nvSpPr>
        <p:spPr>
          <a:xfrm>
            <a:off x="1524000" y="857250"/>
            <a:ext cx="119063" cy="11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altLang="zh-CN" b="1" u="none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4400" dirty="0"/>
              <a:t>谢谢！</a:t>
            </a:r>
            <a:br>
              <a:rPr lang="zh-CN" altLang="en-US" sz="4400" dirty="0"/>
            </a:br>
            <a:r>
              <a:rPr lang="zh-CN" altLang="en-US" sz="4400" dirty="0"/>
              <a:t>再见！</a:t>
            </a:r>
            <a:endParaRPr lang="zh-CN" alt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9925" y="1127125"/>
            <a:ext cx="10768330" cy="1463675"/>
          </a:xfrm>
          <a:prstGeom prst="rect">
            <a:avLst/>
          </a:prstGeom>
        </p:spPr>
      </p:pic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2" imgW="914400" imgH="215900" progId="Equation.KSEE3">
                  <p:embed/>
                </p:oleObj>
              </mc:Choice>
              <mc:Fallback>
                <p:oleObj name="" r:id="rId2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问题分析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09545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1215" y="3037205"/>
            <a:ext cx="9337040" cy="2153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9925" y="1127125"/>
            <a:ext cx="10768330" cy="1463675"/>
          </a:xfrm>
          <a:prstGeom prst="rect">
            <a:avLst/>
          </a:prstGeom>
        </p:spPr>
      </p:pic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2" imgW="914400" imgH="215900" progId="Equation.KSEE3">
                  <p:embed/>
                </p:oleObj>
              </mc:Choice>
              <mc:Fallback>
                <p:oleObj name="" r:id="rId2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09545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6915" y="2709545"/>
            <a:ext cx="3371850" cy="4286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7515" y="2538095"/>
            <a:ext cx="6534150" cy="77152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0405" y="3309620"/>
            <a:ext cx="5019675" cy="81915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6915" y="4138295"/>
            <a:ext cx="4581525" cy="685800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86915" y="4901565"/>
            <a:ext cx="4886325" cy="8286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70405" y="5730240"/>
            <a:ext cx="8134350" cy="695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5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练习巩固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问题分析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09545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215" y="1028700"/>
            <a:ext cx="10274300" cy="155511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0570" y="3048635"/>
            <a:ext cx="9720580" cy="24250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>
                <a:sym typeface="+mn-ea"/>
              </a:rPr>
              <a:t>练习巩固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09545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215" y="1028700"/>
            <a:ext cx="10274300" cy="155511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2020" y="2709545"/>
            <a:ext cx="5019675" cy="504825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1705" y="2823845"/>
            <a:ext cx="4562475" cy="390525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9620" y="3214370"/>
            <a:ext cx="8326120" cy="2132965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92020" y="5421630"/>
            <a:ext cx="8620125" cy="390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>
                <a:sym typeface="+mn-ea"/>
              </a:rPr>
              <a:t>练习巩固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09545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215" y="1028700"/>
            <a:ext cx="10274300" cy="155511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0565" y="2709545"/>
            <a:ext cx="8601075" cy="20097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0565" y="4719320"/>
            <a:ext cx="4171950" cy="704850"/>
          </a:xfrm>
          <a:prstGeom prst="rect">
            <a:avLst/>
          </a:prstGeom>
        </p:spPr>
      </p:pic>
      <p:pic>
        <p:nvPicPr>
          <p:cNvPr id="8" name="图片 5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98473" y="3268663"/>
            <a:ext cx="3133725" cy="31146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任意多边形 11"/>
          <p:cNvSpPr/>
          <p:nvPr/>
        </p:nvSpPr>
        <p:spPr>
          <a:xfrm>
            <a:off x="8221345" y="4070350"/>
            <a:ext cx="1283970" cy="1741805"/>
          </a:xfrm>
          <a:custGeom>
            <a:avLst/>
            <a:gdLst>
              <a:gd name="connisteX0" fmla="*/ 0 w 1283970"/>
              <a:gd name="connsiteY0" fmla="*/ 1741849 h 1741849"/>
              <a:gd name="connisteX1" fmla="*/ 652780 w 1283970"/>
              <a:gd name="connsiteY1" fmla="*/ 44 h 1741849"/>
              <a:gd name="connisteX2" fmla="*/ 1283970 w 1283970"/>
              <a:gd name="connsiteY2" fmla="*/ 1698669 h 1741849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</a:cxnLst>
            <a:rect l="l" t="t" r="r" b="b"/>
            <a:pathLst>
              <a:path w="1283970" h="1741849">
                <a:moveTo>
                  <a:pt x="0" y="1741849"/>
                </a:moveTo>
                <a:cubicBezTo>
                  <a:pt x="118110" y="1359579"/>
                  <a:pt x="396240" y="8934"/>
                  <a:pt x="652780" y="44"/>
                </a:cubicBezTo>
                <a:cubicBezTo>
                  <a:pt x="909320" y="-8846"/>
                  <a:pt x="1170940" y="1324019"/>
                  <a:pt x="1283970" y="16986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21345" y="5707380"/>
            <a:ext cx="95250" cy="104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C 0.008958 -0.053056 0.029479 -0.241481 0.050000 -0.241204 C 0.070521 -0.240926 0.092188 -0.046944 0.102708 0.001574 C 0.113229 0.050093 0.103750 0.006389 0.102708 0.001574 " pathEditMode="relative" ptsTypes="">
                                      <p:cBhvr>
                                        <p:cTn id="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问题分析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09545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对象 -2147482566"/>
          <p:cNvGraphicFramePr>
            <a:graphicFrameLocks noChangeAspect="1"/>
          </p:cNvGraphicFramePr>
          <p:nvPr/>
        </p:nvGraphicFramePr>
        <p:xfrm>
          <a:off x="1203325" y="1023620"/>
          <a:ext cx="7463155" cy="1613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2946400" imgH="634365" progId="Equation.KSEE3">
                  <p:embed/>
                </p:oleObj>
              </mc:Choice>
              <mc:Fallback>
                <p:oleObj name="" r:id="rId3" imgW="2946400" imgH="634365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03325" y="1023620"/>
                        <a:ext cx="7463155" cy="16135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3275" y="3169920"/>
            <a:ext cx="9327515" cy="1692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方法初探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60283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69925" y="3637280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22450" y="2709545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对象 -2147482566"/>
          <p:cNvGraphicFramePr>
            <a:graphicFrameLocks noChangeAspect="1"/>
          </p:cNvGraphicFramePr>
          <p:nvPr/>
        </p:nvGraphicFramePr>
        <p:xfrm>
          <a:off x="1203325" y="1023620"/>
          <a:ext cx="7463155" cy="1613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2946400" imgH="634365" progId="Equation.KSEE3">
                  <p:embed/>
                </p:oleObj>
              </mc:Choice>
              <mc:Fallback>
                <p:oleObj name="" r:id="rId3" imgW="2946400" imgH="634365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03325" y="1023620"/>
                        <a:ext cx="7463155" cy="16135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7410" y="2794000"/>
            <a:ext cx="6953250" cy="74295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3910" y="3637280"/>
            <a:ext cx="6581775" cy="43815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59000" y="4384040"/>
            <a:ext cx="7915275" cy="43815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15820" y="5157470"/>
            <a:ext cx="7829550" cy="419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THINKCELLSHAPEDONOTDELETE" val="thinkcellActiveDocDoNotDelete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187706_3*l_h_i*1_3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13"/>
  <p:tag name="KSO_WM_UNIT_TEXT_FILL_TYPE" val="1"/>
</p:tagLst>
</file>

<file path=ppt/tags/tag11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3_1"/>
  <p:tag name="KSO_WM_UNIT_ID" val="diagram20187706_3*l_h_a*1_3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7"/>
  <p:tag name="KSO_WM_UNIT_TEXT_FILL_TYPE" val="1"/>
</p:tagLst>
</file>

<file path=ppt/tags/tag12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187706_3*l_h_f*1_3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187706_3*l_h_i*1_2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2"/>
  <p:tag name="KSO_WM_UNIT_TEXT_FILL_TYPE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187706_3*l_h_i*1_1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</p:tagLst>
</file>

<file path=ppt/tags/tag15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187706_3*l_h_f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16.xml><?xml version="1.0" encoding="utf-8"?>
<p:tagLst xmlns:p="http://schemas.openxmlformats.org/presentationml/2006/main">
  <p:tag name="REFSHAPE" val="1270714468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187706_3*l_h_i*1_3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187706_3*l_h_i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</p:tagLst>
</file>

<file path=ppt/tags/tag19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87706_3*l_h_a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5"/>
  <p:tag name="KSO_WM_UNIT_TEXT_FILL_TYPE" val="1"/>
</p:tagLst>
</file>

<file path=ppt/tags/tag2.xml><?xml version="1.0" encoding="utf-8"?>
<p:tagLst xmlns:p="http://schemas.openxmlformats.org/presentationml/2006/main">
  <p:tag name="THINKCELLSHAPEDONOTDELETE" val="tA6S0wzOvQ8a50SA42PUNRg"/>
</p:tagLst>
</file>

<file path=ppt/tags/tag20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187706_3*l_h_f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7706_3*l_h_i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3"/>
  <p:tag name="KSO_WM_UNIT_TEXT_FILL_TYPE" val="1"/>
</p:tagLst>
</file>

<file path=ppt/tags/tag22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0187706_3*l_h_a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6"/>
  <p:tag name="KSO_WM_UNIT_TEXT_FILL_TYPE" val="1"/>
</p:tagLst>
</file>

<file path=ppt/tags/tag23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187706_3*l_h_f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187706_3*l_h_i*1_2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2"/>
  <p:tag name="KSO_WM_UNIT_TEXT_FILL_TYPE" val="1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187706_3*l_h_i*1_1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</p:tagLst>
</file>

<file path=ppt/tags/tag26.xml><?xml version="1.0" encoding="utf-8"?>
<p:tagLst xmlns:p="http://schemas.openxmlformats.org/presentationml/2006/main">
  <p:tag name="THINKCELLSHAPEDONOTDELETE" val="thinkcellActiveDocDoNotDelete"/>
</p:tagLst>
</file>

<file path=ppt/tags/tag27.xml><?xml version="1.0" encoding="utf-8"?>
<p:tagLst xmlns:p="http://schemas.openxmlformats.org/presentationml/2006/main">
  <p:tag name="THINKCELLSHAPEDONOTDELETE" val="t1Smkff3fSzGMOuItfjj3Fw"/>
</p:tagLst>
</file>

<file path=ppt/tags/tag28.xml><?xml version="1.0" encoding="utf-8"?>
<p:tagLst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THINKCELLUNDODONOTDELETE" val="0"/>
  <p:tag name="ISLIDE.THEME" val="e65689fe-6797-4cb7-96fe-01dc2e5a56de"/>
</p:tagLst>
</file>

<file path=ppt/tags/tag3.xml><?xml version="1.0" encoding="utf-8"?>
<p:tagLst xmlns:p="http://schemas.openxmlformats.org/presentationml/2006/main">
  <p:tag name="REFSHAPE" val="1270714468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187706_3*l_h_i*1_3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187706_3*l_h_i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</p:tagLst>
</file>

<file path=ppt/tags/tag6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87706_3*l_h_a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5"/>
  <p:tag name="KSO_WM_UNIT_TEXT_FILL_TYPE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7706_3*l_h_i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3"/>
  <p:tag name="KSO_WM_UNIT_TEXT_FILL_TYPE" val="1"/>
</p:tagLst>
</file>

<file path=ppt/tags/tag8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0187706_3*l_h_a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6"/>
  <p:tag name="KSO_WM_UNIT_TEXT_FILL_TYPE" val="1"/>
</p:tagLst>
</file>

<file path=ppt/tags/tag9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187706_3*l_h_f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heme/theme1.xml><?xml version="1.0" encoding="utf-8"?>
<a:theme xmlns:a="http://schemas.openxmlformats.org/drawingml/2006/main" name="主题5">
  <a:themeElements>
    <a:clrScheme name="房利美">
      <a:dk1>
        <a:srgbClr val="000000"/>
      </a:dk1>
      <a:lt1>
        <a:srgbClr val="FFFFFF"/>
      </a:lt1>
      <a:dk2>
        <a:srgbClr val="768394"/>
      </a:dk2>
      <a:lt2>
        <a:srgbClr val="F0F0F0"/>
      </a:lt2>
      <a:accent1>
        <a:srgbClr val="FFBF00"/>
      </a:accent1>
      <a:accent2>
        <a:srgbClr val="FAAF3F"/>
      </a:accent2>
      <a:accent3>
        <a:srgbClr val="000000"/>
      </a:accent3>
      <a:accent4>
        <a:srgbClr val="727272"/>
      </a:accent4>
      <a:accent5>
        <a:srgbClr val="595959"/>
      </a:accent5>
      <a:accent6>
        <a:srgbClr val="666666"/>
      </a:accent6>
      <a:hlink>
        <a:srgbClr val="4276AA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0</TotalTime>
  <Words>436</Words>
  <Application>WPS 演示</Application>
  <PresentationFormat>全屏显示(4:3)</PresentationFormat>
  <Paragraphs>126</Paragraphs>
  <Slides>28</Slides>
  <Notes>3</Notes>
  <HiddenSlides>3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115</vt:i4>
      </vt:variant>
      <vt:variant>
        <vt:lpstr>幻灯片标题</vt:lpstr>
      </vt:variant>
      <vt:variant>
        <vt:i4>28</vt:i4>
      </vt:variant>
    </vt:vector>
  </HeadingPairs>
  <TitlesOfParts>
    <vt:vector size="151" baseType="lpstr">
      <vt:lpstr>Arial</vt:lpstr>
      <vt:lpstr>宋体</vt:lpstr>
      <vt:lpstr>Wingdings</vt:lpstr>
      <vt:lpstr>等线</vt:lpstr>
      <vt:lpstr>微软雅黑</vt:lpstr>
      <vt:lpstr>Arial Unicode MS</vt:lpstr>
      <vt:lpstr>Calibri</vt:lpstr>
      <vt:lpstr>主题5</vt:lpstr>
      <vt:lpstr>TCLayout.ActiveDocument.1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TCLayout.ActiveDocument.1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高三数学专题复习课</vt:lpstr>
      <vt:lpstr>典例精析</vt:lpstr>
      <vt:lpstr>方法初探1</vt:lpstr>
      <vt:lpstr>方法初探1</vt:lpstr>
      <vt:lpstr>练习巩固1</vt:lpstr>
      <vt:lpstr>练习巩固1</vt:lpstr>
      <vt:lpstr>练习巩固1</vt:lpstr>
      <vt:lpstr>方法初探2</vt:lpstr>
      <vt:lpstr>方法初探2</vt:lpstr>
      <vt:lpstr>方法初探2</vt:lpstr>
      <vt:lpstr>方法初探3</vt:lpstr>
      <vt:lpstr>方法初探3</vt:lpstr>
      <vt:lpstr>方法初探3</vt:lpstr>
      <vt:lpstr>方法初探3</vt:lpstr>
      <vt:lpstr>方法初探3</vt:lpstr>
      <vt:lpstr>方法初探3</vt:lpstr>
      <vt:lpstr>方法初探3</vt:lpstr>
      <vt:lpstr>方法初探3</vt:lpstr>
      <vt:lpstr>PowerPoint 演示文稿</vt:lpstr>
      <vt:lpstr>方法再探4</vt:lpstr>
      <vt:lpstr>方法再探4</vt:lpstr>
      <vt:lpstr>方法再探4</vt:lpstr>
      <vt:lpstr>练习巩固2</vt:lpstr>
      <vt:lpstr>练习巩固2</vt:lpstr>
      <vt:lpstr>练习巩固2</vt:lpstr>
      <vt:lpstr>小结</vt:lpstr>
      <vt:lpstr>PowerPoint 演示文稿</vt:lpstr>
      <vt:lpstr>谢谢！ 再见！</vt:lpstr>
    </vt:vector>
  </TitlesOfParts>
  <Company>iSlide</Company>
  <LinksUpToDate>false</LinksUpToDate>
  <SharedDoc>false</SharedDoc>
  <HyperlinksChanged>false</HyperlinksChanged>
  <AppVersion>14.0000</AppVersion>
  <Manager>iSlide</Manager>
  <HyperlinkBase>https://www.islide.cc</HyperlinkBas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拾肆先生</cp:lastModifiedBy>
  <cp:revision>21</cp:revision>
  <cp:lastPrinted>2018-06-07T16:00:00Z</cp:lastPrinted>
  <dcterms:created xsi:type="dcterms:W3CDTF">2018-06-07T16:00:00Z</dcterms:created>
  <dcterms:modified xsi:type="dcterms:W3CDTF">2020-02-16T07:14:43Z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KSOProductBuildVer">
    <vt:lpwstr>2052-11.1.0.9339</vt:lpwstr>
  </property>
</Properties>
</file>